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4" r:id="rId2"/>
    <p:sldMasterId id="2147483786" r:id="rId3"/>
  </p:sldMasterIdLst>
  <p:notesMasterIdLst>
    <p:notesMasterId r:id="rId37"/>
  </p:notesMasterIdLst>
  <p:sldIdLst>
    <p:sldId id="433" r:id="rId4"/>
    <p:sldId id="443" r:id="rId5"/>
    <p:sldId id="427" r:id="rId6"/>
    <p:sldId id="456" r:id="rId7"/>
    <p:sldId id="455" r:id="rId8"/>
    <p:sldId id="450" r:id="rId9"/>
    <p:sldId id="461" r:id="rId10"/>
    <p:sldId id="454" r:id="rId11"/>
    <p:sldId id="460" r:id="rId12"/>
    <p:sldId id="458" r:id="rId13"/>
    <p:sldId id="459" r:id="rId14"/>
    <p:sldId id="463" r:id="rId15"/>
    <p:sldId id="464" r:id="rId16"/>
    <p:sldId id="462" r:id="rId17"/>
    <p:sldId id="466" r:id="rId18"/>
    <p:sldId id="467" r:id="rId19"/>
    <p:sldId id="465" r:id="rId20"/>
    <p:sldId id="445" r:id="rId21"/>
    <p:sldId id="398" r:id="rId22"/>
    <p:sldId id="399" r:id="rId23"/>
    <p:sldId id="476" r:id="rId24"/>
    <p:sldId id="405" r:id="rId25"/>
    <p:sldId id="477" r:id="rId26"/>
    <p:sldId id="482" r:id="rId27"/>
    <p:sldId id="483" r:id="rId28"/>
    <p:sldId id="479" r:id="rId29"/>
    <p:sldId id="481" r:id="rId30"/>
    <p:sldId id="484" r:id="rId31"/>
    <p:sldId id="485" r:id="rId32"/>
    <p:sldId id="488" r:id="rId33"/>
    <p:sldId id="489" r:id="rId34"/>
    <p:sldId id="453" r:id="rId35"/>
    <p:sldId id="361" r:id="rId36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>
        <p:scale>
          <a:sx n="70" d="100"/>
          <a:sy n="70" d="100"/>
        </p:scale>
        <p:origin x="-480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B6D9A-2B06-46DD-8110-AA5570F7C72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F2EDE4-563C-4601-A2C7-08B5ED3EA8D4}">
      <dgm:prSet phldrT="[Testo]"/>
      <dgm:spPr/>
      <dgm:t>
        <a:bodyPr/>
        <a:lstStyle/>
        <a:p>
          <a:r>
            <a:rPr lang="it-IT" dirty="0" err="1" smtClean="0"/>
            <a:t>Audi-Volkswagen</a:t>
          </a:r>
          <a:endParaRPr lang="it-IT" dirty="0"/>
        </a:p>
      </dgm:t>
    </dgm:pt>
    <dgm:pt modelId="{A48C3B61-0F4F-4563-ACA6-439C765FF8EF}" type="parTrans" cxnId="{93667A5C-B1E2-4DB4-B256-6E40919CEEAD}">
      <dgm:prSet/>
      <dgm:spPr/>
      <dgm:t>
        <a:bodyPr/>
        <a:lstStyle/>
        <a:p>
          <a:endParaRPr lang="it-IT"/>
        </a:p>
      </dgm:t>
    </dgm:pt>
    <dgm:pt modelId="{369553DF-794D-4DB1-9B36-B3C025D74313}" type="sibTrans" cxnId="{93667A5C-B1E2-4DB4-B256-6E40919CEEAD}">
      <dgm:prSet/>
      <dgm:spPr/>
      <dgm:t>
        <a:bodyPr/>
        <a:lstStyle/>
        <a:p>
          <a:endParaRPr lang="it-IT"/>
        </a:p>
      </dgm:t>
    </dgm:pt>
    <dgm:pt modelId="{2F18985B-A73B-4FED-9355-87BDF430C3D8}">
      <dgm:prSet phldrT="[Testo]"/>
      <dgm:spPr/>
      <dgm:t>
        <a:bodyPr/>
        <a:lstStyle/>
        <a:p>
          <a:r>
            <a:rPr lang="it-IT" dirty="0" smtClean="0"/>
            <a:t>Università di Leeds</a:t>
          </a:r>
          <a:endParaRPr lang="it-IT" dirty="0"/>
        </a:p>
      </dgm:t>
    </dgm:pt>
    <dgm:pt modelId="{DD53A553-96B7-4D49-B74C-BD9BD94A3F22}" type="parTrans" cxnId="{C2FBA183-123A-457C-9419-5E6DB6AF4FCE}">
      <dgm:prSet/>
      <dgm:spPr/>
      <dgm:t>
        <a:bodyPr/>
        <a:lstStyle/>
        <a:p>
          <a:endParaRPr lang="it-IT"/>
        </a:p>
      </dgm:t>
    </dgm:pt>
    <dgm:pt modelId="{89229C34-E9EE-46B4-9AD3-3B9535864090}" type="sibTrans" cxnId="{C2FBA183-123A-457C-9419-5E6DB6AF4FCE}">
      <dgm:prSet/>
      <dgm:spPr/>
      <dgm:t>
        <a:bodyPr/>
        <a:lstStyle/>
        <a:p>
          <a:endParaRPr lang="it-IT"/>
        </a:p>
      </dgm:t>
    </dgm:pt>
    <dgm:pt modelId="{8331647E-ACFF-4E6F-A5CF-0C9305982A66}">
      <dgm:prSet phldrT="[Testo]"/>
      <dgm:spPr/>
      <dgm:t>
        <a:bodyPr/>
        <a:lstStyle/>
        <a:p>
          <a:r>
            <a:rPr lang="it-IT" dirty="0" smtClean="0"/>
            <a:t>ERTICO</a:t>
          </a:r>
          <a:endParaRPr lang="it-IT" dirty="0"/>
        </a:p>
      </dgm:t>
    </dgm:pt>
    <dgm:pt modelId="{893F0D41-4EBB-4E72-B930-92681770AB81}" type="parTrans" cxnId="{BC52200B-A5E6-46DA-A197-50A634FD4690}">
      <dgm:prSet/>
      <dgm:spPr/>
      <dgm:t>
        <a:bodyPr/>
        <a:lstStyle/>
        <a:p>
          <a:endParaRPr lang="it-IT"/>
        </a:p>
      </dgm:t>
    </dgm:pt>
    <dgm:pt modelId="{4F067F31-2598-4DC9-AAA6-EA18D1545100}" type="sibTrans" cxnId="{BC52200B-A5E6-46DA-A197-50A634FD4690}">
      <dgm:prSet/>
      <dgm:spPr/>
      <dgm:t>
        <a:bodyPr/>
        <a:lstStyle/>
        <a:p>
          <a:endParaRPr lang="it-IT"/>
        </a:p>
      </dgm:t>
    </dgm:pt>
    <dgm:pt modelId="{00878803-7316-4E58-82FB-77DD95A2CE62}">
      <dgm:prSet phldrT="[Testo]"/>
      <dgm:spPr/>
      <dgm:t>
        <a:bodyPr/>
        <a:lstStyle/>
        <a:p>
          <a:r>
            <a:rPr lang="it-IT" dirty="0" smtClean="0"/>
            <a:t>SINA - SIAS</a:t>
          </a:r>
          <a:endParaRPr lang="it-IT" dirty="0"/>
        </a:p>
      </dgm:t>
    </dgm:pt>
    <dgm:pt modelId="{D8422AD4-846C-4001-A877-1613C7E553D5}" type="parTrans" cxnId="{2CDD11D1-C107-4FE3-AC4C-05A800246CE7}">
      <dgm:prSet/>
      <dgm:spPr/>
      <dgm:t>
        <a:bodyPr/>
        <a:lstStyle/>
        <a:p>
          <a:endParaRPr lang="it-IT"/>
        </a:p>
      </dgm:t>
    </dgm:pt>
    <dgm:pt modelId="{4E64CCCD-6AAC-4DB3-97A6-0A9BF2B41213}" type="sibTrans" cxnId="{2CDD11D1-C107-4FE3-AC4C-05A800246CE7}">
      <dgm:prSet/>
      <dgm:spPr/>
      <dgm:t>
        <a:bodyPr/>
        <a:lstStyle/>
        <a:p>
          <a:endParaRPr lang="it-IT"/>
        </a:p>
      </dgm:t>
    </dgm:pt>
    <dgm:pt modelId="{6B515E15-11A2-414B-B1E5-A00B0C3186C8}" type="pres">
      <dgm:prSet presAssocID="{FCBB6D9A-2B06-46DD-8110-AA5570F7C7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0C7A5E3-BE2E-480B-A474-7548D5752233}" type="pres">
      <dgm:prSet presAssocID="{76F2EDE4-563C-4601-A2C7-08B5ED3EA8D4}" presName="comp" presStyleCnt="0"/>
      <dgm:spPr/>
    </dgm:pt>
    <dgm:pt modelId="{3543031D-0635-4B6D-AD2B-CED340FE654E}" type="pres">
      <dgm:prSet presAssocID="{76F2EDE4-563C-4601-A2C7-08B5ED3EA8D4}" presName="box" presStyleLbl="node1" presStyleIdx="0" presStyleCnt="4" custLinFactNeighborX="-9091"/>
      <dgm:spPr/>
      <dgm:t>
        <a:bodyPr/>
        <a:lstStyle/>
        <a:p>
          <a:endParaRPr lang="it-IT"/>
        </a:p>
      </dgm:t>
    </dgm:pt>
    <dgm:pt modelId="{AD730B4F-9009-450D-9AAD-EE20B8F6C3D0}" type="pres">
      <dgm:prSet presAssocID="{76F2EDE4-563C-4601-A2C7-08B5ED3EA8D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83338D5-2F21-4D8D-8CE8-5EB97ED58D1A}" type="pres">
      <dgm:prSet presAssocID="{76F2EDE4-563C-4601-A2C7-08B5ED3EA8D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DF9A71-30CB-4C49-84DD-CC2BDF513738}" type="pres">
      <dgm:prSet presAssocID="{369553DF-794D-4DB1-9B36-B3C025D74313}" presName="spacer" presStyleCnt="0"/>
      <dgm:spPr/>
    </dgm:pt>
    <dgm:pt modelId="{964141C8-1815-4DCB-B217-98E5FE4BA4DD}" type="pres">
      <dgm:prSet presAssocID="{2F18985B-A73B-4FED-9355-87BDF430C3D8}" presName="comp" presStyleCnt="0"/>
      <dgm:spPr/>
    </dgm:pt>
    <dgm:pt modelId="{48930B8C-EB82-42A4-8314-4319D3B85E8B}" type="pres">
      <dgm:prSet presAssocID="{2F18985B-A73B-4FED-9355-87BDF430C3D8}" presName="box" presStyleLbl="node1" presStyleIdx="1" presStyleCnt="4"/>
      <dgm:spPr/>
      <dgm:t>
        <a:bodyPr/>
        <a:lstStyle/>
        <a:p>
          <a:endParaRPr lang="it-IT"/>
        </a:p>
      </dgm:t>
    </dgm:pt>
    <dgm:pt modelId="{15D39982-4898-4273-A5D3-BB0EAF192722}" type="pres">
      <dgm:prSet presAssocID="{2F18985B-A73B-4FED-9355-87BDF430C3D8}" presName="img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2D36E08-499B-41E6-8DF5-666C89C864F5}" type="pres">
      <dgm:prSet presAssocID="{2F18985B-A73B-4FED-9355-87BDF430C3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633AC6-DC94-40AB-8E60-DC883E0ACD96}" type="pres">
      <dgm:prSet presAssocID="{89229C34-E9EE-46B4-9AD3-3B9535864090}" presName="spacer" presStyleCnt="0"/>
      <dgm:spPr/>
    </dgm:pt>
    <dgm:pt modelId="{7D535519-DD86-44FF-A7E7-24560711AEB8}" type="pres">
      <dgm:prSet presAssocID="{8331647E-ACFF-4E6F-A5CF-0C9305982A66}" presName="comp" presStyleCnt="0"/>
      <dgm:spPr/>
    </dgm:pt>
    <dgm:pt modelId="{CD2AEA00-9009-4536-912F-4BCFEAA047D8}" type="pres">
      <dgm:prSet presAssocID="{8331647E-ACFF-4E6F-A5CF-0C9305982A66}" presName="box" presStyleLbl="node1" presStyleIdx="2" presStyleCnt="4"/>
      <dgm:spPr/>
      <dgm:t>
        <a:bodyPr/>
        <a:lstStyle/>
        <a:p>
          <a:endParaRPr lang="it-IT"/>
        </a:p>
      </dgm:t>
    </dgm:pt>
    <dgm:pt modelId="{A99AB0E7-5EE9-436D-8E52-F2E669F3F694}" type="pres">
      <dgm:prSet presAssocID="{8331647E-ACFF-4E6F-A5CF-0C9305982A66}" presName="img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23A93A38-D42F-4F64-A04C-0BE2EA7828B1}" type="pres">
      <dgm:prSet presAssocID="{8331647E-ACFF-4E6F-A5CF-0C9305982A6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BE5FA0-14E2-4E6E-B3C9-8EF0E8170548}" type="pres">
      <dgm:prSet presAssocID="{4F067F31-2598-4DC9-AAA6-EA18D1545100}" presName="spacer" presStyleCnt="0"/>
      <dgm:spPr/>
    </dgm:pt>
    <dgm:pt modelId="{6852CDC7-D7A8-4547-AE06-5AB254B5B324}" type="pres">
      <dgm:prSet presAssocID="{00878803-7316-4E58-82FB-77DD95A2CE62}" presName="comp" presStyleCnt="0"/>
      <dgm:spPr/>
    </dgm:pt>
    <dgm:pt modelId="{4475CA09-9B2A-4A0C-8799-F107DDC64A24}" type="pres">
      <dgm:prSet presAssocID="{00878803-7316-4E58-82FB-77DD95A2CE62}" presName="box" presStyleLbl="node1" presStyleIdx="3" presStyleCnt="4"/>
      <dgm:spPr/>
      <dgm:t>
        <a:bodyPr/>
        <a:lstStyle/>
        <a:p>
          <a:endParaRPr lang="it-IT"/>
        </a:p>
      </dgm:t>
    </dgm:pt>
    <dgm:pt modelId="{246734C1-EE85-47F9-84D9-752502309D6E}" type="pres">
      <dgm:prSet presAssocID="{00878803-7316-4E58-82FB-77DD95A2CE62}" presName="img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96DA60A-DCE1-487B-A893-5216A88DFD27}" type="pres">
      <dgm:prSet presAssocID="{00878803-7316-4E58-82FB-77DD95A2CE6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46F5BFA-9697-40D0-ACE4-84A978541077}" type="presOf" srcId="{8331647E-ACFF-4E6F-A5CF-0C9305982A66}" destId="{CD2AEA00-9009-4536-912F-4BCFEAA047D8}" srcOrd="0" destOrd="0" presId="urn:microsoft.com/office/officeart/2005/8/layout/vList4#1"/>
    <dgm:cxn modelId="{CE8825A4-1675-4151-90BE-767A78DA542E}" type="presOf" srcId="{76F2EDE4-563C-4601-A2C7-08B5ED3EA8D4}" destId="{E83338D5-2F21-4D8D-8CE8-5EB97ED58D1A}" srcOrd="1" destOrd="0" presId="urn:microsoft.com/office/officeart/2005/8/layout/vList4#1"/>
    <dgm:cxn modelId="{93667A5C-B1E2-4DB4-B256-6E40919CEEAD}" srcId="{FCBB6D9A-2B06-46DD-8110-AA5570F7C72A}" destId="{76F2EDE4-563C-4601-A2C7-08B5ED3EA8D4}" srcOrd="0" destOrd="0" parTransId="{A48C3B61-0F4F-4563-ACA6-439C765FF8EF}" sibTransId="{369553DF-794D-4DB1-9B36-B3C025D74313}"/>
    <dgm:cxn modelId="{950EFE7E-8F38-4C66-9971-9DFF0C61CE5F}" type="presOf" srcId="{FCBB6D9A-2B06-46DD-8110-AA5570F7C72A}" destId="{6B515E15-11A2-414B-B1E5-A00B0C3186C8}" srcOrd="0" destOrd="0" presId="urn:microsoft.com/office/officeart/2005/8/layout/vList4#1"/>
    <dgm:cxn modelId="{C2FBA183-123A-457C-9419-5E6DB6AF4FCE}" srcId="{FCBB6D9A-2B06-46DD-8110-AA5570F7C72A}" destId="{2F18985B-A73B-4FED-9355-87BDF430C3D8}" srcOrd="1" destOrd="0" parTransId="{DD53A553-96B7-4D49-B74C-BD9BD94A3F22}" sibTransId="{89229C34-E9EE-46B4-9AD3-3B9535864090}"/>
    <dgm:cxn modelId="{AC5869A5-4E14-4BFD-A1B4-0D639F40B270}" type="presOf" srcId="{76F2EDE4-563C-4601-A2C7-08B5ED3EA8D4}" destId="{3543031D-0635-4B6D-AD2B-CED340FE654E}" srcOrd="0" destOrd="0" presId="urn:microsoft.com/office/officeart/2005/8/layout/vList4#1"/>
    <dgm:cxn modelId="{870CA67B-B116-49C0-A2B1-F60A5D95C91C}" type="presOf" srcId="{2F18985B-A73B-4FED-9355-87BDF430C3D8}" destId="{48930B8C-EB82-42A4-8314-4319D3B85E8B}" srcOrd="0" destOrd="0" presId="urn:microsoft.com/office/officeart/2005/8/layout/vList4#1"/>
    <dgm:cxn modelId="{BC52200B-A5E6-46DA-A197-50A634FD4690}" srcId="{FCBB6D9A-2B06-46DD-8110-AA5570F7C72A}" destId="{8331647E-ACFF-4E6F-A5CF-0C9305982A66}" srcOrd="2" destOrd="0" parTransId="{893F0D41-4EBB-4E72-B930-92681770AB81}" sibTransId="{4F067F31-2598-4DC9-AAA6-EA18D1545100}"/>
    <dgm:cxn modelId="{2CDD11D1-C107-4FE3-AC4C-05A800246CE7}" srcId="{FCBB6D9A-2B06-46DD-8110-AA5570F7C72A}" destId="{00878803-7316-4E58-82FB-77DD95A2CE62}" srcOrd="3" destOrd="0" parTransId="{D8422AD4-846C-4001-A877-1613C7E553D5}" sibTransId="{4E64CCCD-6AAC-4DB3-97A6-0A9BF2B41213}"/>
    <dgm:cxn modelId="{8877486F-9DCF-4EEB-9CF4-89A10591E842}" type="presOf" srcId="{2F18985B-A73B-4FED-9355-87BDF430C3D8}" destId="{92D36E08-499B-41E6-8DF5-666C89C864F5}" srcOrd="1" destOrd="0" presId="urn:microsoft.com/office/officeart/2005/8/layout/vList4#1"/>
    <dgm:cxn modelId="{347A15EC-D3F3-49C9-918B-41A534660CD8}" type="presOf" srcId="{8331647E-ACFF-4E6F-A5CF-0C9305982A66}" destId="{23A93A38-D42F-4F64-A04C-0BE2EA7828B1}" srcOrd="1" destOrd="0" presId="urn:microsoft.com/office/officeart/2005/8/layout/vList4#1"/>
    <dgm:cxn modelId="{28CD195C-85EE-4E8B-AB6A-CF5D367D6A81}" type="presOf" srcId="{00878803-7316-4E58-82FB-77DD95A2CE62}" destId="{396DA60A-DCE1-487B-A893-5216A88DFD27}" srcOrd="1" destOrd="0" presId="urn:microsoft.com/office/officeart/2005/8/layout/vList4#1"/>
    <dgm:cxn modelId="{455B83D3-1C28-468E-BF98-7E26A3FFBEC1}" type="presOf" srcId="{00878803-7316-4E58-82FB-77DD95A2CE62}" destId="{4475CA09-9B2A-4A0C-8799-F107DDC64A24}" srcOrd="0" destOrd="0" presId="urn:microsoft.com/office/officeart/2005/8/layout/vList4#1"/>
    <dgm:cxn modelId="{060FD5CE-68C1-456D-BC61-13F1B308CFD1}" type="presParOf" srcId="{6B515E15-11A2-414B-B1E5-A00B0C3186C8}" destId="{40C7A5E3-BE2E-480B-A474-7548D5752233}" srcOrd="0" destOrd="0" presId="urn:microsoft.com/office/officeart/2005/8/layout/vList4#1"/>
    <dgm:cxn modelId="{2AAA6E9A-E14D-4FB8-A2AF-A5CA7FFF9676}" type="presParOf" srcId="{40C7A5E3-BE2E-480B-A474-7548D5752233}" destId="{3543031D-0635-4B6D-AD2B-CED340FE654E}" srcOrd="0" destOrd="0" presId="urn:microsoft.com/office/officeart/2005/8/layout/vList4#1"/>
    <dgm:cxn modelId="{9160BEA4-F420-4A8C-B7DE-3233AB5ED026}" type="presParOf" srcId="{40C7A5E3-BE2E-480B-A474-7548D5752233}" destId="{AD730B4F-9009-450D-9AAD-EE20B8F6C3D0}" srcOrd="1" destOrd="0" presId="urn:microsoft.com/office/officeart/2005/8/layout/vList4#1"/>
    <dgm:cxn modelId="{1C42AB11-562F-475E-A4B5-FD4E47B606E0}" type="presParOf" srcId="{40C7A5E3-BE2E-480B-A474-7548D5752233}" destId="{E83338D5-2F21-4D8D-8CE8-5EB97ED58D1A}" srcOrd="2" destOrd="0" presId="urn:microsoft.com/office/officeart/2005/8/layout/vList4#1"/>
    <dgm:cxn modelId="{D4D9380F-E281-4EC8-9663-233A42496840}" type="presParOf" srcId="{6B515E15-11A2-414B-B1E5-A00B0C3186C8}" destId="{0DDF9A71-30CB-4C49-84DD-CC2BDF513738}" srcOrd="1" destOrd="0" presId="urn:microsoft.com/office/officeart/2005/8/layout/vList4#1"/>
    <dgm:cxn modelId="{19C22FC0-6C51-40AA-8258-BC9FEF579DC9}" type="presParOf" srcId="{6B515E15-11A2-414B-B1E5-A00B0C3186C8}" destId="{964141C8-1815-4DCB-B217-98E5FE4BA4DD}" srcOrd="2" destOrd="0" presId="urn:microsoft.com/office/officeart/2005/8/layout/vList4#1"/>
    <dgm:cxn modelId="{1AA58C0C-EBE1-4F5D-BEA3-99202A33C518}" type="presParOf" srcId="{964141C8-1815-4DCB-B217-98E5FE4BA4DD}" destId="{48930B8C-EB82-42A4-8314-4319D3B85E8B}" srcOrd="0" destOrd="0" presId="urn:microsoft.com/office/officeart/2005/8/layout/vList4#1"/>
    <dgm:cxn modelId="{FA03636A-B443-4691-8AA8-6966829320E3}" type="presParOf" srcId="{964141C8-1815-4DCB-B217-98E5FE4BA4DD}" destId="{15D39982-4898-4273-A5D3-BB0EAF192722}" srcOrd="1" destOrd="0" presId="urn:microsoft.com/office/officeart/2005/8/layout/vList4#1"/>
    <dgm:cxn modelId="{847A8763-AE06-4DB0-BFD3-DBF549C97B76}" type="presParOf" srcId="{964141C8-1815-4DCB-B217-98E5FE4BA4DD}" destId="{92D36E08-499B-41E6-8DF5-666C89C864F5}" srcOrd="2" destOrd="0" presId="urn:microsoft.com/office/officeart/2005/8/layout/vList4#1"/>
    <dgm:cxn modelId="{12B18AE5-8B98-4280-9584-9977D037827F}" type="presParOf" srcId="{6B515E15-11A2-414B-B1E5-A00B0C3186C8}" destId="{F7633AC6-DC94-40AB-8E60-DC883E0ACD96}" srcOrd="3" destOrd="0" presId="urn:microsoft.com/office/officeart/2005/8/layout/vList4#1"/>
    <dgm:cxn modelId="{BCBE2118-E975-489C-AA06-3B1C221D5E7B}" type="presParOf" srcId="{6B515E15-11A2-414B-B1E5-A00B0C3186C8}" destId="{7D535519-DD86-44FF-A7E7-24560711AEB8}" srcOrd="4" destOrd="0" presId="urn:microsoft.com/office/officeart/2005/8/layout/vList4#1"/>
    <dgm:cxn modelId="{7CC32856-2E4B-4E2C-AC0F-AA196FB68F8B}" type="presParOf" srcId="{7D535519-DD86-44FF-A7E7-24560711AEB8}" destId="{CD2AEA00-9009-4536-912F-4BCFEAA047D8}" srcOrd="0" destOrd="0" presId="urn:microsoft.com/office/officeart/2005/8/layout/vList4#1"/>
    <dgm:cxn modelId="{CE014DF1-BE02-4086-9512-03C86672DF2E}" type="presParOf" srcId="{7D535519-DD86-44FF-A7E7-24560711AEB8}" destId="{A99AB0E7-5EE9-436D-8E52-F2E669F3F694}" srcOrd="1" destOrd="0" presId="urn:microsoft.com/office/officeart/2005/8/layout/vList4#1"/>
    <dgm:cxn modelId="{4C7922D3-8E26-44A5-822B-440BE15EDE71}" type="presParOf" srcId="{7D535519-DD86-44FF-A7E7-24560711AEB8}" destId="{23A93A38-D42F-4F64-A04C-0BE2EA7828B1}" srcOrd="2" destOrd="0" presId="urn:microsoft.com/office/officeart/2005/8/layout/vList4#1"/>
    <dgm:cxn modelId="{C890DF72-3A09-41C8-AC1A-D7FDB5E58D21}" type="presParOf" srcId="{6B515E15-11A2-414B-B1E5-A00B0C3186C8}" destId="{B1BE5FA0-14E2-4E6E-B3C9-8EF0E8170548}" srcOrd="5" destOrd="0" presId="urn:microsoft.com/office/officeart/2005/8/layout/vList4#1"/>
    <dgm:cxn modelId="{8794FE3A-4D57-41F0-9CD3-F72755571C05}" type="presParOf" srcId="{6B515E15-11A2-414B-B1E5-A00B0C3186C8}" destId="{6852CDC7-D7A8-4547-AE06-5AB254B5B324}" srcOrd="6" destOrd="0" presId="urn:microsoft.com/office/officeart/2005/8/layout/vList4#1"/>
    <dgm:cxn modelId="{F9B10DFB-24FD-43C8-8475-D04010DD9D40}" type="presParOf" srcId="{6852CDC7-D7A8-4547-AE06-5AB254B5B324}" destId="{4475CA09-9B2A-4A0C-8799-F107DDC64A24}" srcOrd="0" destOrd="0" presId="urn:microsoft.com/office/officeart/2005/8/layout/vList4#1"/>
    <dgm:cxn modelId="{6233963B-B8D6-495E-AD93-C24D63EFFBF6}" type="presParOf" srcId="{6852CDC7-D7A8-4547-AE06-5AB254B5B324}" destId="{246734C1-EE85-47F9-84D9-752502309D6E}" srcOrd="1" destOrd="0" presId="urn:microsoft.com/office/officeart/2005/8/layout/vList4#1"/>
    <dgm:cxn modelId="{AB64A144-191F-4267-8F11-FD64946F3FCE}" type="presParOf" srcId="{6852CDC7-D7A8-4547-AE06-5AB254B5B324}" destId="{396DA60A-DCE1-487B-A893-5216A88DFD27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BB6D9A-2B06-46DD-8110-AA5570F7C72A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F2EDE4-563C-4601-A2C7-08B5ED3EA8D4}">
      <dgm:prSet phldrT="[Testo]"/>
      <dgm:spPr/>
      <dgm:t>
        <a:bodyPr/>
        <a:lstStyle/>
        <a:p>
          <a:r>
            <a:rPr lang="it-IT" dirty="0" smtClean="0"/>
            <a:t>Texas </a:t>
          </a:r>
          <a:r>
            <a:rPr lang="it-IT" dirty="0" err="1" smtClean="0"/>
            <a:t>Transp</a:t>
          </a:r>
          <a:r>
            <a:rPr lang="it-IT" dirty="0" smtClean="0"/>
            <a:t>. </a:t>
          </a:r>
          <a:r>
            <a:rPr lang="it-IT" dirty="0" err="1" smtClean="0"/>
            <a:t>Institute</a:t>
          </a:r>
          <a:endParaRPr lang="it-IT" dirty="0"/>
        </a:p>
      </dgm:t>
    </dgm:pt>
    <dgm:pt modelId="{A48C3B61-0F4F-4563-ACA6-439C765FF8EF}" type="parTrans" cxnId="{93667A5C-B1E2-4DB4-B256-6E40919CEEAD}">
      <dgm:prSet/>
      <dgm:spPr/>
      <dgm:t>
        <a:bodyPr/>
        <a:lstStyle/>
        <a:p>
          <a:endParaRPr lang="it-IT"/>
        </a:p>
      </dgm:t>
    </dgm:pt>
    <dgm:pt modelId="{369553DF-794D-4DB1-9B36-B3C025D74313}" type="sibTrans" cxnId="{93667A5C-B1E2-4DB4-B256-6E40919CEEAD}">
      <dgm:prSet/>
      <dgm:spPr/>
      <dgm:t>
        <a:bodyPr/>
        <a:lstStyle/>
        <a:p>
          <a:endParaRPr lang="it-IT"/>
        </a:p>
      </dgm:t>
    </dgm:pt>
    <dgm:pt modelId="{2F18985B-A73B-4FED-9355-87BDF430C3D8}">
      <dgm:prSet phldrT="[Testo]"/>
      <dgm:spPr/>
      <dgm:t>
        <a:bodyPr/>
        <a:lstStyle/>
        <a:p>
          <a:r>
            <a:rPr lang="it-IT" dirty="0" smtClean="0"/>
            <a:t>Continental </a:t>
          </a:r>
          <a:r>
            <a:rPr lang="it-IT" dirty="0" err="1" smtClean="0"/>
            <a:t>Automotive</a:t>
          </a:r>
          <a:endParaRPr lang="it-IT" dirty="0"/>
        </a:p>
      </dgm:t>
    </dgm:pt>
    <dgm:pt modelId="{DD53A553-96B7-4D49-B74C-BD9BD94A3F22}" type="parTrans" cxnId="{C2FBA183-123A-457C-9419-5E6DB6AF4FCE}">
      <dgm:prSet/>
      <dgm:spPr/>
      <dgm:t>
        <a:bodyPr/>
        <a:lstStyle/>
        <a:p>
          <a:endParaRPr lang="it-IT"/>
        </a:p>
      </dgm:t>
    </dgm:pt>
    <dgm:pt modelId="{89229C34-E9EE-46B4-9AD3-3B9535864090}" type="sibTrans" cxnId="{C2FBA183-123A-457C-9419-5E6DB6AF4FCE}">
      <dgm:prSet/>
      <dgm:spPr/>
      <dgm:t>
        <a:bodyPr/>
        <a:lstStyle/>
        <a:p>
          <a:endParaRPr lang="it-IT"/>
        </a:p>
      </dgm:t>
    </dgm:pt>
    <dgm:pt modelId="{8331647E-ACFF-4E6F-A5CF-0C9305982A66}">
      <dgm:prSet phldrT="[Testo]"/>
      <dgm:spPr/>
      <dgm:t>
        <a:bodyPr/>
        <a:lstStyle/>
        <a:p>
          <a:r>
            <a:rPr lang="it-IT" dirty="0" smtClean="0"/>
            <a:t>ITS </a:t>
          </a:r>
          <a:r>
            <a:rPr lang="it-IT" dirty="0" err="1" smtClean="0"/>
            <a:t>Consulting</a:t>
          </a:r>
          <a:endParaRPr lang="it-IT" dirty="0"/>
        </a:p>
      </dgm:t>
    </dgm:pt>
    <dgm:pt modelId="{893F0D41-4EBB-4E72-B930-92681770AB81}" type="parTrans" cxnId="{BC52200B-A5E6-46DA-A197-50A634FD4690}">
      <dgm:prSet/>
      <dgm:spPr/>
      <dgm:t>
        <a:bodyPr/>
        <a:lstStyle/>
        <a:p>
          <a:endParaRPr lang="it-IT"/>
        </a:p>
      </dgm:t>
    </dgm:pt>
    <dgm:pt modelId="{4F067F31-2598-4DC9-AAA6-EA18D1545100}" type="sibTrans" cxnId="{BC52200B-A5E6-46DA-A197-50A634FD4690}">
      <dgm:prSet/>
      <dgm:spPr/>
      <dgm:t>
        <a:bodyPr/>
        <a:lstStyle/>
        <a:p>
          <a:endParaRPr lang="it-IT"/>
        </a:p>
      </dgm:t>
    </dgm:pt>
    <dgm:pt modelId="{00878803-7316-4E58-82FB-77DD95A2CE62}">
      <dgm:prSet phldrT="[Testo]"/>
      <dgm:spPr/>
      <dgm:t>
        <a:bodyPr/>
        <a:lstStyle/>
        <a:p>
          <a:r>
            <a:rPr lang="it-IT" dirty="0" err="1" smtClean="0"/>
            <a:t>University</a:t>
          </a:r>
          <a:r>
            <a:rPr lang="it-IT" dirty="0" smtClean="0"/>
            <a:t> </a:t>
          </a:r>
          <a:r>
            <a:rPr lang="it-IT" dirty="0" err="1" smtClean="0"/>
            <a:t>of</a:t>
          </a:r>
          <a:r>
            <a:rPr lang="it-IT" dirty="0" smtClean="0"/>
            <a:t> Michigan</a:t>
          </a:r>
          <a:endParaRPr lang="it-IT" dirty="0"/>
        </a:p>
      </dgm:t>
    </dgm:pt>
    <dgm:pt modelId="{D8422AD4-846C-4001-A877-1613C7E553D5}" type="parTrans" cxnId="{2CDD11D1-C107-4FE3-AC4C-05A800246CE7}">
      <dgm:prSet/>
      <dgm:spPr/>
      <dgm:t>
        <a:bodyPr/>
        <a:lstStyle/>
        <a:p>
          <a:endParaRPr lang="it-IT"/>
        </a:p>
      </dgm:t>
    </dgm:pt>
    <dgm:pt modelId="{4E64CCCD-6AAC-4DB3-97A6-0A9BF2B41213}" type="sibTrans" cxnId="{2CDD11D1-C107-4FE3-AC4C-05A800246CE7}">
      <dgm:prSet/>
      <dgm:spPr/>
      <dgm:t>
        <a:bodyPr/>
        <a:lstStyle/>
        <a:p>
          <a:endParaRPr lang="it-IT"/>
        </a:p>
      </dgm:t>
    </dgm:pt>
    <dgm:pt modelId="{6B515E15-11A2-414B-B1E5-A00B0C3186C8}" type="pres">
      <dgm:prSet presAssocID="{FCBB6D9A-2B06-46DD-8110-AA5570F7C7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0C7A5E3-BE2E-480B-A474-7548D5752233}" type="pres">
      <dgm:prSet presAssocID="{76F2EDE4-563C-4601-A2C7-08B5ED3EA8D4}" presName="comp" presStyleCnt="0"/>
      <dgm:spPr/>
    </dgm:pt>
    <dgm:pt modelId="{3543031D-0635-4B6D-AD2B-CED340FE654E}" type="pres">
      <dgm:prSet presAssocID="{76F2EDE4-563C-4601-A2C7-08B5ED3EA8D4}" presName="box" presStyleLbl="node1" presStyleIdx="0" presStyleCnt="4" custLinFactNeighborX="90697" custLinFactNeighborY="-1284"/>
      <dgm:spPr/>
      <dgm:t>
        <a:bodyPr/>
        <a:lstStyle/>
        <a:p>
          <a:endParaRPr lang="it-IT"/>
        </a:p>
      </dgm:t>
    </dgm:pt>
    <dgm:pt modelId="{AD730B4F-9009-450D-9AAD-EE20B8F6C3D0}" type="pres">
      <dgm:prSet presAssocID="{76F2EDE4-563C-4601-A2C7-08B5ED3EA8D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E83338D5-2F21-4D8D-8CE8-5EB97ED58D1A}" type="pres">
      <dgm:prSet presAssocID="{76F2EDE4-563C-4601-A2C7-08B5ED3EA8D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DF9A71-30CB-4C49-84DD-CC2BDF513738}" type="pres">
      <dgm:prSet presAssocID="{369553DF-794D-4DB1-9B36-B3C025D74313}" presName="spacer" presStyleCnt="0"/>
      <dgm:spPr/>
    </dgm:pt>
    <dgm:pt modelId="{964141C8-1815-4DCB-B217-98E5FE4BA4DD}" type="pres">
      <dgm:prSet presAssocID="{2F18985B-A73B-4FED-9355-87BDF430C3D8}" presName="comp" presStyleCnt="0"/>
      <dgm:spPr/>
    </dgm:pt>
    <dgm:pt modelId="{48930B8C-EB82-42A4-8314-4319D3B85E8B}" type="pres">
      <dgm:prSet presAssocID="{2F18985B-A73B-4FED-9355-87BDF430C3D8}" presName="box" presStyleLbl="node1" presStyleIdx="1" presStyleCnt="4"/>
      <dgm:spPr/>
      <dgm:t>
        <a:bodyPr/>
        <a:lstStyle/>
        <a:p>
          <a:endParaRPr lang="it-IT"/>
        </a:p>
      </dgm:t>
    </dgm:pt>
    <dgm:pt modelId="{15D39982-4898-4273-A5D3-BB0EAF192722}" type="pres">
      <dgm:prSet presAssocID="{2F18985B-A73B-4FED-9355-87BDF430C3D8}" presName="img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2D36E08-499B-41E6-8DF5-666C89C864F5}" type="pres">
      <dgm:prSet presAssocID="{2F18985B-A73B-4FED-9355-87BDF430C3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633AC6-DC94-40AB-8E60-DC883E0ACD96}" type="pres">
      <dgm:prSet presAssocID="{89229C34-E9EE-46B4-9AD3-3B9535864090}" presName="spacer" presStyleCnt="0"/>
      <dgm:spPr/>
    </dgm:pt>
    <dgm:pt modelId="{7D535519-DD86-44FF-A7E7-24560711AEB8}" type="pres">
      <dgm:prSet presAssocID="{8331647E-ACFF-4E6F-A5CF-0C9305982A66}" presName="comp" presStyleCnt="0"/>
      <dgm:spPr/>
    </dgm:pt>
    <dgm:pt modelId="{CD2AEA00-9009-4536-912F-4BCFEAA047D8}" type="pres">
      <dgm:prSet presAssocID="{8331647E-ACFF-4E6F-A5CF-0C9305982A66}" presName="box" presStyleLbl="node1" presStyleIdx="2" presStyleCnt="4"/>
      <dgm:spPr/>
      <dgm:t>
        <a:bodyPr/>
        <a:lstStyle/>
        <a:p>
          <a:endParaRPr lang="it-IT"/>
        </a:p>
      </dgm:t>
    </dgm:pt>
    <dgm:pt modelId="{A99AB0E7-5EE9-436D-8E52-F2E669F3F694}" type="pres">
      <dgm:prSet presAssocID="{8331647E-ACFF-4E6F-A5CF-0C9305982A66}" presName="img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23A93A38-D42F-4F64-A04C-0BE2EA7828B1}" type="pres">
      <dgm:prSet presAssocID="{8331647E-ACFF-4E6F-A5CF-0C9305982A6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BE5FA0-14E2-4E6E-B3C9-8EF0E8170548}" type="pres">
      <dgm:prSet presAssocID="{4F067F31-2598-4DC9-AAA6-EA18D1545100}" presName="spacer" presStyleCnt="0"/>
      <dgm:spPr/>
    </dgm:pt>
    <dgm:pt modelId="{6852CDC7-D7A8-4547-AE06-5AB254B5B324}" type="pres">
      <dgm:prSet presAssocID="{00878803-7316-4E58-82FB-77DD95A2CE62}" presName="comp" presStyleCnt="0"/>
      <dgm:spPr/>
    </dgm:pt>
    <dgm:pt modelId="{4475CA09-9B2A-4A0C-8799-F107DDC64A24}" type="pres">
      <dgm:prSet presAssocID="{00878803-7316-4E58-82FB-77DD95A2CE62}" presName="box" presStyleLbl="node1" presStyleIdx="3" presStyleCnt="4"/>
      <dgm:spPr/>
      <dgm:t>
        <a:bodyPr/>
        <a:lstStyle/>
        <a:p>
          <a:endParaRPr lang="it-IT"/>
        </a:p>
      </dgm:t>
    </dgm:pt>
    <dgm:pt modelId="{246734C1-EE85-47F9-84D9-752502309D6E}" type="pres">
      <dgm:prSet presAssocID="{00878803-7316-4E58-82FB-77DD95A2CE62}" presName="img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96DA60A-DCE1-487B-A893-5216A88DFD27}" type="pres">
      <dgm:prSet presAssocID="{00878803-7316-4E58-82FB-77DD95A2CE6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92DF187-1D5A-4107-A61B-550AA32119CE}" type="presOf" srcId="{76F2EDE4-563C-4601-A2C7-08B5ED3EA8D4}" destId="{E83338D5-2F21-4D8D-8CE8-5EB97ED58D1A}" srcOrd="1" destOrd="0" presId="urn:microsoft.com/office/officeart/2005/8/layout/vList4#2"/>
    <dgm:cxn modelId="{C86A647F-ACEF-4BB9-BE59-109FCF881A63}" type="presOf" srcId="{00878803-7316-4E58-82FB-77DD95A2CE62}" destId="{4475CA09-9B2A-4A0C-8799-F107DDC64A24}" srcOrd="0" destOrd="0" presId="urn:microsoft.com/office/officeart/2005/8/layout/vList4#2"/>
    <dgm:cxn modelId="{0ADA122D-E761-4DFA-B909-696333007FAE}" type="presOf" srcId="{FCBB6D9A-2B06-46DD-8110-AA5570F7C72A}" destId="{6B515E15-11A2-414B-B1E5-A00B0C3186C8}" srcOrd="0" destOrd="0" presId="urn:microsoft.com/office/officeart/2005/8/layout/vList4#2"/>
    <dgm:cxn modelId="{93667A5C-B1E2-4DB4-B256-6E40919CEEAD}" srcId="{FCBB6D9A-2B06-46DD-8110-AA5570F7C72A}" destId="{76F2EDE4-563C-4601-A2C7-08B5ED3EA8D4}" srcOrd="0" destOrd="0" parTransId="{A48C3B61-0F4F-4563-ACA6-439C765FF8EF}" sibTransId="{369553DF-794D-4DB1-9B36-B3C025D74313}"/>
    <dgm:cxn modelId="{00E71F5A-C672-42FA-B4EF-ED3E24B62FA4}" type="presOf" srcId="{8331647E-ACFF-4E6F-A5CF-0C9305982A66}" destId="{23A93A38-D42F-4F64-A04C-0BE2EA7828B1}" srcOrd="1" destOrd="0" presId="urn:microsoft.com/office/officeart/2005/8/layout/vList4#2"/>
    <dgm:cxn modelId="{C2FBA183-123A-457C-9419-5E6DB6AF4FCE}" srcId="{FCBB6D9A-2B06-46DD-8110-AA5570F7C72A}" destId="{2F18985B-A73B-4FED-9355-87BDF430C3D8}" srcOrd="1" destOrd="0" parTransId="{DD53A553-96B7-4D49-B74C-BD9BD94A3F22}" sibTransId="{89229C34-E9EE-46B4-9AD3-3B9535864090}"/>
    <dgm:cxn modelId="{2CDD11D1-C107-4FE3-AC4C-05A800246CE7}" srcId="{FCBB6D9A-2B06-46DD-8110-AA5570F7C72A}" destId="{00878803-7316-4E58-82FB-77DD95A2CE62}" srcOrd="3" destOrd="0" parTransId="{D8422AD4-846C-4001-A877-1613C7E553D5}" sibTransId="{4E64CCCD-6AAC-4DB3-97A6-0A9BF2B41213}"/>
    <dgm:cxn modelId="{BC52200B-A5E6-46DA-A197-50A634FD4690}" srcId="{FCBB6D9A-2B06-46DD-8110-AA5570F7C72A}" destId="{8331647E-ACFF-4E6F-A5CF-0C9305982A66}" srcOrd="2" destOrd="0" parTransId="{893F0D41-4EBB-4E72-B930-92681770AB81}" sibTransId="{4F067F31-2598-4DC9-AAA6-EA18D1545100}"/>
    <dgm:cxn modelId="{BBE9A9A3-B563-4C15-BEDF-33CE22423B37}" type="presOf" srcId="{76F2EDE4-563C-4601-A2C7-08B5ED3EA8D4}" destId="{3543031D-0635-4B6D-AD2B-CED340FE654E}" srcOrd="0" destOrd="0" presId="urn:microsoft.com/office/officeart/2005/8/layout/vList4#2"/>
    <dgm:cxn modelId="{FAB249D1-FAE3-4A8A-B483-FA104D51B8E7}" type="presOf" srcId="{00878803-7316-4E58-82FB-77DD95A2CE62}" destId="{396DA60A-DCE1-487B-A893-5216A88DFD27}" srcOrd="1" destOrd="0" presId="urn:microsoft.com/office/officeart/2005/8/layout/vList4#2"/>
    <dgm:cxn modelId="{FA203AF2-0E85-43E0-BB5D-EEC49BE15D6E}" type="presOf" srcId="{2F18985B-A73B-4FED-9355-87BDF430C3D8}" destId="{48930B8C-EB82-42A4-8314-4319D3B85E8B}" srcOrd="0" destOrd="0" presId="urn:microsoft.com/office/officeart/2005/8/layout/vList4#2"/>
    <dgm:cxn modelId="{862CDF1B-71F4-4760-A3AA-9AF3CB7222A6}" type="presOf" srcId="{2F18985B-A73B-4FED-9355-87BDF430C3D8}" destId="{92D36E08-499B-41E6-8DF5-666C89C864F5}" srcOrd="1" destOrd="0" presId="urn:microsoft.com/office/officeart/2005/8/layout/vList4#2"/>
    <dgm:cxn modelId="{DCACF878-6CBF-4C7F-9C1A-2DBBAD1892AB}" type="presOf" srcId="{8331647E-ACFF-4E6F-A5CF-0C9305982A66}" destId="{CD2AEA00-9009-4536-912F-4BCFEAA047D8}" srcOrd="0" destOrd="0" presId="urn:microsoft.com/office/officeart/2005/8/layout/vList4#2"/>
    <dgm:cxn modelId="{F6094FB8-691C-4E0D-9FDC-72C5CEDD39C5}" type="presParOf" srcId="{6B515E15-11A2-414B-B1E5-A00B0C3186C8}" destId="{40C7A5E3-BE2E-480B-A474-7548D5752233}" srcOrd="0" destOrd="0" presId="urn:microsoft.com/office/officeart/2005/8/layout/vList4#2"/>
    <dgm:cxn modelId="{AA784CE3-5FFD-4734-9B30-81AA4F382466}" type="presParOf" srcId="{40C7A5E3-BE2E-480B-A474-7548D5752233}" destId="{3543031D-0635-4B6D-AD2B-CED340FE654E}" srcOrd="0" destOrd="0" presId="urn:microsoft.com/office/officeart/2005/8/layout/vList4#2"/>
    <dgm:cxn modelId="{98B9EE1C-19CF-4E08-96F1-31DD9D7E7658}" type="presParOf" srcId="{40C7A5E3-BE2E-480B-A474-7548D5752233}" destId="{AD730B4F-9009-450D-9AAD-EE20B8F6C3D0}" srcOrd="1" destOrd="0" presId="urn:microsoft.com/office/officeart/2005/8/layout/vList4#2"/>
    <dgm:cxn modelId="{BDC4C9CD-38FD-4736-93D5-C63F20B866A4}" type="presParOf" srcId="{40C7A5E3-BE2E-480B-A474-7548D5752233}" destId="{E83338D5-2F21-4D8D-8CE8-5EB97ED58D1A}" srcOrd="2" destOrd="0" presId="urn:microsoft.com/office/officeart/2005/8/layout/vList4#2"/>
    <dgm:cxn modelId="{5A089CC0-6E23-432E-89D6-F8C98E783844}" type="presParOf" srcId="{6B515E15-11A2-414B-B1E5-A00B0C3186C8}" destId="{0DDF9A71-30CB-4C49-84DD-CC2BDF513738}" srcOrd="1" destOrd="0" presId="urn:microsoft.com/office/officeart/2005/8/layout/vList4#2"/>
    <dgm:cxn modelId="{F85EFD95-4E4F-4534-AFCB-7023DC17E1EB}" type="presParOf" srcId="{6B515E15-11A2-414B-B1E5-A00B0C3186C8}" destId="{964141C8-1815-4DCB-B217-98E5FE4BA4DD}" srcOrd="2" destOrd="0" presId="urn:microsoft.com/office/officeart/2005/8/layout/vList4#2"/>
    <dgm:cxn modelId="{BDC7470C-4736-4E9E-9A0F-EC9E365737F4}" type="presParOf" srcId="{964141C8-1815-4DCB-B217-98E5FE4BA4DD}" destId="{48930B8C-EB82-42A4-8314-4319D3B85E8B}" srcOrd="0" destOrd="0" presId="urn:microsoft.com/office/officeart/2005/8/layout/vList4#2"/>
    <dgm:cxn modelId="{10FD99AC-B007-40D2-864D-670082A2852E}" type="presParOf" srcId="{964141C8-1815-4DCB-B217-98E5FE4BA4DD}" destId="{15D39982-4898-4273-A5D3-BB0EAF192722}" srcOrd="1" destOrd="0" presId="urn:microsoft.com/office/officeart/2005/8/layout/vList4#2"/>
    <dgm:cxn modelId="{6AFADB6C-840F-4389-83CE-B1E86423B120}" type="presParOf" srcId="{964141C8-1815-4DCB-B217-98E5FE4BA4DD}" destId="{92D36E08-499B-41E6-8DF5-666C89C864F5}" srcOrd="2" destOrd="0" presId="urn:microsoft.com/office/officeart/2005/8/layout/vList4#2"/>
    <dgm:cxn modelId="{30175C20-66AA-4665-A6DC-BD92D49B2934}" type="presParOf" srcId="{6B515E15-11A2-414B-B1E5-A00B0C3186C8}" destId="{F7633AC6-DC94-40AB-8E60-DC883E0ACD96}" srcOrd="3" destOrd="0" presId="urn:microsoft.com/office/officeart/2005/8/layout/vList4#2"/>
    <dgm:cxn modelId="{82F12C1D-AA3F-4068-9E13-9B62E6AC5F8D}" type="presParOf" srcId="{6B515E15-11A2-414B-B1E5-A00B0C3186C8}" destId="{7D535519-DD86-44FF-A7E7-24560711AEB8}" srcOrd="4" destOrd="0" presId="urn:microsoft.com/office/officeart/2005/8/layout/vList4#2"/>
    <dgm:cxn modelId="{EFAD65C6-872E-4EC6-A8B8-4F42A3683459}" type="presParOf" srcId="{7D535519-DD86-44FF-A7E7-24560711AEB8}" destId="{CD2AEA00-9009-4536-912F-4BCFEAA047D8}" srcOrd="0" destOrd="0" presId="urn:microsoft.com/office/officeart/2005/8/layout/vList4#2"/>
    <dgm:cxn modelId="{4B3305D9-B6F5-4941-99FA-6375FE8F09AE}" type="presParOf" srcId="{7D535519-DD86-44FF-A7E7-24560711AEB8}" destId="{A99AB0E7-5EE9-436D-8E52-F2E669F3F694}" srcOrd="1" destOrd="0" presId="urn:microsoft.com/office/officeart/2005/8/layout/vList4#2"/>
    <dgm:cxn modelId="{E91B2054-F901-4190-B842-5769DA395C7B}" type="presParOf" srcId="{7D535519-DD86-44FF-A7E7-24560711AEB8}" destId="{23A93A38-D42F-4F64-A04C-0BE2EA7828B1}" srcOrd="2" destOrd="0" presId="urn:microsoft.com/office/officeart/2005/8/layout/vList4#2"/>
    <dgm:cxn modelId="{0BC6FBCA-0680-4E73-BB2A-175BBDFE0D5E}" type="presParOf" srcId="{6B515E15-11A2-414B-B1E5-A00B0C3186C8}" destId="{B1BE5FA0-14E2-4E6E-B3C9-8EF0E8170548}" srcOrd="5" destOrd="0" presId="urn:microsoft.com/office/officeart/2005/8/layout/vList4#2"/>
    <dgm:cxn modelId="{EA8603D6-DC24-4FD3-854C-CB40114AEF78}" type="presParOf" srcId="{6B515E15-11A2-414B-B1E5-A00B0C3186C8}" destId="{6852CDC7-D7A8-4547-AE06-5AB254B5B324}" srcOrd="6" destOrd="0" presId="urn:microsoft.com/office/officeart/2005/8/layout/vList4#2"/>
    <dgm:cxn modelId="{2A25A99E-1E61-40D2-AF9D-69051055BBCE}" type="presParOf" srcId="{6852CDC7-D7A8-4547-AE06-5AB254B5B324}" destId="{4475CA09-9B2A-4A0C-8799-F107DDC64A24}" srcOrd="0" destOrd="0" presId="urn:microsoft.com/office/officeart/2005/8/layout/vList4#2"/>
    <dgm:cxn modelId="{09DC04A2-61E9-4CE9-82E4-074EE37CBD93}" type="presParOf" srcId="{6852CDC7-D7A8-4547-AE06-5AB254B5B324}" destId="{246734C1-EE85-47F9-84D9-752502309D6E}" srcOrd="1" destOrd="0" presId="urn:microsoft.com/office/officeart/2005/8/layout/vList4#2"/>
    <dgm:cxn modelId="{8D6C3B84-F4C6-4E46-A48A-973FCFF2440C}" type="presParOf" srcId="{6852CDC7-D7A8-4547-AE06-5AB254B5B324}" destId="{396DA60A-DCE1-487B-A893-5216A88DFD27}" srcOrd="2" destOrd="0" presId="urn:microsoft.com/office/officeart/2005/8/layout/vList4#2"/>
  </dgm:cxnLst>
  <dgm:bg/>
  <dgm:whole/>
  <dgm:extLst>
    <a:ext uri="http://schemas.microsoft.com/office/drawing/2008/diagram">
      <dsp:dataModelExt xmlns=""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B6D9A-2B06-46DD-8110-AA5570F7C72A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F2EDE4-563C-4601-A2C7-08B5ED3EA8D4}">
      <dgm:prSet phldrT="[Testo]"/>
      <dgm:spPr/>
      <dgm:t>
        <a:bodyPr/>
        <a:lstStyle/>
        <a:p>
          <a:r>
            <a:rPr lang="it-IT" dirty="0" smtClean="0"/>
            <a:t>DG RTD</a:t>
          </a:r>
          <a:endParaRPr lang="it-IT" dirty="0"/>
        </a:p>
      </dgm:t>
    </dgm:pt>
    <dgm:pt modelId="{A48C3B61-0F4F-4563-ACA6-439C765FF8EF}" type="parTrans" cxnId="{93667A5C-B1E2-4DB4-B256-6E40919CEEAD}">
      <dgm:prSet/>
      <dgm:spPr/>
      <dgm:t>
        <a:bodyPr/>
        <a:lstStyle/>
        <a:p>
          <a:endParaRPr lang="it-IT"/>
        </a:p>
      </dgm:t>
    </dgm:pt>
    <dgm:pt modelId="{369553DF-794D-4DB1-9B36-B3C025D74313}" type="sibTrans" cxnId="{93667A5C-B1E2-4DB4-B256-6E40919CEEAD}">
      <dgm:prSet/>
      <dgm:spPr/>
      <dgm:t>
        <a:bodyPr/>
        <a:lstStyle/>
        <a:p>
          <a:endParaRPr lang="it-IT"/>
        </a:p>
      </dgm:t>
    </dgm:pt>
    <dgm:pt modelId="{2F18985B-A73B-4FED-9355-87BDF430C3D8}">
      <dgm:prSet phldrT="[Testo]"/>
      <dgm:spPr/>
      <dgm:t>
        <a:bodyPr/>
        <a:lstStyle/>
        <a:p>
          <a:r>
            <a:rPr lang="it-IT" dirty="0" smtClean="0"/>
            <a:t>DG MOVE</a:t>
          </a:r>
          <a:endParaRPr lang="it-IT" dirty="0"/>
        </a:p>
      </dgm:t>
    </dgm:pt>
    <dgm:pt modelId="{DD53A553-96B7-4D49-B74C-BD9BD94A3F22}" type="parTrans" cxnId="{C2FBA183-123A-457C-9419-5E6DB6AF4FCE}">
      <dgm:prSet/>
      <dgm:spPr/>
      <dgm:t>
        <a:bodyPr/>
        <a:lstStyle/>
        <a:p>
          <a:endParaRPr lang="it-IT"/>
        </a:p>
      </dgm:t>
    </dgm:pt>
    <dgm:pt modelId="{89229C34-E9EE-46B4-9AD3-3B9535864090}" type="sibTrans" cxnId="{C2FBA183-123A-457C-9419-5E6DB6AF4FCE}">
      <dgm:prSet/>
      <dgm:spPr/>
      <dgm:t>
        <a:bodyPr/>
        <a:lstStyle/>
        <a:p>
          <a:endParaRPr lang="it-IT"/>
        </a:p>
      </dgm:t>
    </dgm:pt>
    <dgm:pt modelId="{8331647E-ACFF-4E6F-A5CF-0C9305982A66}">
      <dgm:prSet phldrT="[Testo]"/>
      <dgm:spPr/>
      <dgm:t>
        <a:bodyPr/>
        <a:lstStyle/>
        <a:p>
          <a:r>
            <a:rPr lang="it-IT" dirty="0" smtClean="0"/>
            <a:t>DG CONNECT</a:t>
          </a:r>
          <a:endParaRPr lang="it-IT" dirty="0"/>
        </a:p>
      </dgm:t>
    </dgm:pt>
    <dgm:pt modelId="{893F0D41-4EBB-4E72-B930-92681770AB81}" type="parTrans" cxnId="{BC52200B-A5E6-46DA-A197-50A634FD4690}">
      <dgm:prSet/>
      <dgm:spPr/>
      <dgm:t>
        <a:bodyPr/>
        <a:lstStyle/>
        <a:p>
          <a:endParaRPr lang="it-IT"/>
        </a:p>
      </dgm:t>
    </dgm:pt>
    <dgm:pt modelId="{4F067F31-2598-4DC9-AAA6-EA18D1545100}" type="sibTrans" cxnId="{BC52200B-A5E6-46DA-A197-50A634FD4690}">
      <dgm:prSet/>
      <dgm:spPr/>
      <dgm:t>
        <a:bodyPr/>
        <a:lstStyle/>
        <a:p>
          <a:endParaRPr lang="it-IT"/>
        </a:p>
      </dgm:t>
    </dgm:pt>
    <dgm:pt modelId="{6B515E15-11A2-414B-B1E5-A00B0C3186C8}" type="pres">
      <dgm:prSet presAssocID="{FCBB6D9A-2B06-46DD-8110-AA5570F7C7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0C7A5E3-BE2E-480B-A474-7548D5752233}" type="pres">
      <dgm:prSet presAssocID="{76F2EDE4-563C-4601-A2C7-08B5ED3EA8D4}" presName="comp" presStyleCnt="0"/>
      <dgm:spPr/>
    </dgm:pt>
    <dgm:pt modelId="{3543031D-0635-4B6D-AD2B-CED340FE654E}" type="pres">
      <dgm:prSet presAssocID="{76F2EDE4-563C-4601-A2C7-08B5ED3EA8D4}" presName="box" presStyleLbl="node1" presStyleIdx="0" presStyleCnt="3" custLinFactNeighborX="90697" custLinFactNeighborY="-1284"/>
      <dgm:spPr/>
      <dgm:t>
        <a:bodyPr/>
        <a:lstStyle/>
        <a:p>
          <a:endParaRPr lang="it-IT"/>
        </a:p>
      </dgm:t>
    </dgm:pt>
    <dgm:pt modelId="{AD730B4F-9009-450D-9AAD-EE20B8F6C3D0}" type="pres">
      <dgm:prSet presAssocID="{76F2EDE4-563C-4601-A2C7-08B5ED3EA8D4}" presName="img" presStyleLbl="fgImgPlace1" presStyleIdx="0" presStyleCnt="3"/>
      <dgm:spPr/>
    </dgm:pt>
    <dgm:pt modelId="{E83338D5-2F21-4D8D-8CE8-5EB97ED58D1A}" type="pres">
      <dgm:prSet presAssocID="{76F2EDE4-563C-4601-A2C7-08B5ED3EA8D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DF9A71-30CB-4C49-84DD-CC2BDF513738}" type="pres">
      <dgm:prSet presAssocID="{369553DF-794D-4DB1-9B36-B3C025D74313}" presName="spacer" presStyleCnt="0"/>
      <dgm:spPr/>
    </dgm:pt>
    <dgm:pt modelId="{964141C8-1815-4DCB-B217-98E5FE4BA4DD}" type="pres">
      <dgm:prSet presAssocID="{2F18985B-A73B-4FED-9355-87BDF430C3D8}" presName="comp" presStyleCnt="0"/>
      <dgm:spPr/>
    </dgm:pt>
    <dgm:pt modelId="{48930B8C-EB82-42A4-8314-4319D3B85E8B}" type="pres">
      <dgm:prSet presAssocID="{2F18985B-A73B-4FED-9355-87BDF430C3D8}" presName="box" presStyleLbl="node1" presStyleIdx="1" presStyleCnt="3"/>
      <dgm:spPr/>
      <dgm:t>
        <a:bodyPr/>
        <a:lstStyle/>
        <a:p>
          <a:endParaRPr lang="it-IT"/>
        </a:p>
      </dgm:t>
    </dgm:pt>
    <dgm:pt modelId="{15D39982-4898-4273-A5D3-BB0EAF192722}" type="pres">
      <dgm:prSet presAssocID="{2F18985B-A73B-4FED-9355-87BDF430C3D8}" presName="img" presStyleLbl="fgImgPlace1" presStyleIdx="1" presStyleCnt="3"/>
      <dgm:spPr/>
    </dgm:pt>
    <dgm:pt modelId="{92D36E08-499B-41E6-8DF5-666C89C864F5}" type="pres">
      <dgm:prSet presAssocID="{2F18985B-A73B-4FED-9355-87BDF430C3D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633AC6-DC94-40AB-8E60-DC883E0ACD96}" type="pres">
      <dgm:prSet presAssocID="{89229C34-E9EE-46B4-9AD3-3B9535864090}" presName="spacer" presStyleCnt="0"/>
      <dgm:spPr/>
    </dgm:pt>
    <dgm:pt modelId="{7D535519-DD86-44FF-A7E7-24560711AEB8}" type="pres">
      <dgm:prSet presAssocID="{8331647E-ACFF-4E6F-A5CF-0C9305982A66}" presName="comp" presStyleCnt="0"/>
      <dgm:spPr/>
    </dgm:pt>
    <dgm:pt modelId="{CD2AEA00-9009-4536-912F-4BCFEAA047D8}" type="pres">
      <dgm:prSet presAssocID="{8331647E-ACFF-4E6F-A5CF-0C9305982A66}" presName="box" presStyleLbl="node1" presStyleIdx="2" presStyleCnt="3"/>
      <dgm:spPr/>
      <dgm:t>
        <a:bodyPr/>
        <a:lstStyle/>
        <a:p>
          <a:endParaRPr lang="it-IT"/>
        </a:p>
      </dgm:t>
    </dgm:pt>
    <dgm:pt modelId="{A99AB0E7-5EE9-436D-8E52-F2E669F3F694}" type="pres">
      <dgm:prSet presAssocID="{8331647E-ACFF-4E6F-A5CF-0C9305982A66}" presName="img" presStyleLbl="fgImgPlace1" presStyleIdx="2" presStyleCnt="3"/>
      <dgm:spPr/>
    </dgm:pt>
    <dgm:pt modelId="{23A93A38-D42F-4F64-A04C-0BE2EA7828B1}" type="pres">
      <dgm:prSet presAssocID="{8331647E-ACFF-4E6F-A5CF-0C9305982A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BF8F986-AEF4-4EF9-9B1A-5539010B76DB}" type="presOf" srcId="{FCBB6D9A-2B06-46DD-8110-AA5570F7C72A}" destId="{6B515E15-11A2-414B-B1E5-A00B0C3186C8}" srcOrd="0" destOrd="0" presId="urn:microsoft.com/office/officeart/2005/8/layout/vList4#3"/>
    <dgm:cxn modelId="{3812C74D-5F2A-441F-B25A-8840E23347DE}" type="presOf" srcId="{76F2EDE4-563C-4601-A2C7-08B5ED3EA8D4}" destId="{E83338D5-2F21-4D8D-8CE8-5EB97ED58D1A}" srcOrd="1" destOrd="0" presId="urn:microsoft.com/office/officeart/2005/8/layout/vList4#3"/>
    <dgm:cxn modelId="{BE4664F6-869E-4946-B09F-C9522277C9A9}" type="presOf" srcId="{8331647E-ACFF-4E6F-A5CF-0C9305982A66}" destId="{CD2AEA00-9009-4536-912F-4BCFEAA047D8}" srcOrd="0" destOrd="0" presId="urn:microsoft.com/office/officeart/2005/8/layout/vList4#3"/>
    <dgm:cxn modelId="{FD1DD9C7-C96D-4CBB-8C8F-99C8F917F536}" type="presOf" srcId="{8331647E-ACFF-4E6F-A5CF-0C9305982A66}" destId="{23A93A38-D42F-4F64-A04C-0BE2EA7828B1}" srcOrd="1" destOrd="0" presId="urn:microsoft.com/office/officeart/2005/8/layout/vList4#3"/>
    <dgm:cxn modelId="{479BAD6E-7E78-4262-9A03-8FB134C6F14C}" type="presOf" srcId="{2F18985B-A73B-4FED-9355-87BDF430C3D8}" destId="{48930B8C-EB82-42A4-8314-4319D3B85E8B}" srcOrd="0" destOrd="0" presId="urn:microsoft.com/office/officeart/2005/8/layout/vList4#3"/>
    <dgm:cxn modelId="{93667A5C-B1E2-4DB4-B256-6E40919CEEAD}" srcId="{FCBB6D9A-2B06-46DD-8110-AA5570F7C72A}" destId="{76F2EDE4-563C-4601-A2C7-08B5ED3EA8D4}" srcOrd="0" destOrd="0" parTransId="{A48C3B61-0F4F-4563-ACA6-439C765FF8EF}" sibTransId="{369553DF-794D-4DB1-9B36-B3C025D74313}"/>
    <dgm:cxn modelId="{BC52200B-A5E6-46DA-A197-50A634FD4690}" srcId="{FCBB6D9A-2B06-46DD-8110-AA5570F7C72A}" destId="{8331647E-ACFF-4E6F-A5CF-0C9305982A66}" srcOrd="2" destOrd="0" parTransId="{893F0D41-4EBB-4E72-B930-92681770AB81}" sibTransId="{4F067F31-2598-4DC9-AAA6-EA18D1545100}"/>
    <dgm:cxn modelId="{07FADDC5-C06E-4E4C-831F-BD692CF8C5F8}" type="presOf" srcId="{76F2EDE4-563C-4601-A2C7-08B5ED3EA8D4}" destId="{3543031D-0635-4B6D-AD2B-CED340FE654E}" srcOrd="0" destOrd="0" presId="urn:microsoft.com/office/officeart/2005/8/layout/vList4#3"/>
    <dgm:cxn modelId="{C2FBA183-123A-457C-9419-5E6DB6AF4FCE}" srcId="{FCBB6D9A-2B06-46DD-8110-AA5570F7C72A}" destId="{2F18985B-A73B-4FED-9355-87BDF430C3D8}" srcOrd="1" destOrd="0" parTransId="{DD53A553-96B7-4D49-B74C-BD9BD94A3F22}" sibTransId="{89229C34-E9EE-46B4-9AD3-3B9535864090}"/>
    <dgm:cxn modelId="{9E1BE3EA-BE88-44DF-8E0A-64BFAEA549A3}" type="presOf" srcId="{2F18985B-A73B-4FED-9355-87BDF430C3D8}" destId="{92D36E08-499B-41E6-8DF5-666C89C864F5}" srcOrd="1" destOrd="0" presId="urn:microsoft.com/office/officeart/2005/8/layout/vList4#3"/>
    <dgm:cxn modelId="{B57E4553-320E-420B-BCE9-63521171C407}" type="presParOf" srcId="{6B515E15-11A2-414B-B1E5-A00B0C3186C8}" destId="{40C7A5E3-BE2E-480B-A474-7548D5752233}" srcOrd="0" destOrd="0" presId="urn:microsoft.com/office/officeart/2005/8/layout/vList4#3"/>
    <dgm:cxn modelId="{B60EEEA2-9C2C-478B-A22D-EA46329DDA93}" type="presParOf" srcId="{40C7A5E3-BE2E-480B-A474-7548D5752233}" destId="{3543031D-0635-4B6D-AD2B-CED340FE654E}" srcOrd="0" destOrd="0" presId="urn:microsoft.com/office/officeart/2005/8/layout/vList4#3"/>
    <dgm:cxn modelId="{9DC9D830-8270-4A86-BD20-75B039D0CE91}" type="presParOf" srcId="{40C7A5E3-BE2E-480B-A474-7548D5752233}" destId="{AD730B4F-9009-450D-9AAD-EE20B8F6C3D0}" srcOrd="1" destOrd="0" presId="urn:microsoft.com/office/officeart/2005/8/layout/vList4#3"/>
    <dgm:cxn modelId="{DB0B5571-A75D-4D26-81D5-B69243DD2115}" type="presParOf" srcId="{40C7A5E3-BE2E-480B-A474-7548D5752233}" destId="{E83338D5-2F21-4D8D-8CE8-5EB97ED58D1A}" srcOrd="2" destOrd="0" presId="urn:microsoft.com/office/officeart/2005/8/layout/vList4#3"/>
    <dgm:cxn modelId="{0D4CA3D3-A8BA-43D9-A99A-E5F8BDB5804A}" type="presParOf" srcId="{6B515E15-11A2-414B-B1E5-A00B0C3186C8}" destId="{0DDF9A71-30CB-4C49-84DD-CC2BDF513738}" srcOrd="1" destOrd="0" presId="urn:microsoft.com/office/officeart/2005/8/layout/vList4#3"/>
    <dgm:cxn modelId="{C618B7CF-BDA6-4559-A3CE-EE8BC7B3AEA5}" type="presParOf" srcId="{6B515E15-11A2-414B-B1E5-A00B0C3186C8}" destId="{964141C8-1815-4DCB-B217-98E5FE4BA4DD}" srcOrd="2" destOrd="0" presId="urn:microsoft.com/office/officeart/2005/8/layout/vList4#3"/>
    <dgm:cxn modelId="{99E61BF5-1614-4ADE-8FEC-9D275AFEACE6}" type="presParOf" srcId="{964141C8-1815-4DCB-B217-98E5FE4BA4DD}" destId="{48930B8C-EB82-42A4-8314-4319D3B85E8B}" srcOrd="0" destOrd="0" presId="urn:microsoft.com/office/officeart/2005/8/layout/vList4#3"/>
    <dgm:cxn modelId="{DD5B0074-E6EF-4376-843F-85CBB6772A5E}" type="presParOf" srcId="{964141C8-1815-4DCB-B217-98E5FE4BA4DD}" destId="{15D39982-4898-4273-A5D3-BB0EAF192722}" srcOrd="1" destOrd="0" presId="urn:microsoft.com/office/officeart/2005/8/layout/vList4#3"/>
    <dgm:cxn modelId="{40BD206A-C919-4B58-BB76-CA86264DC88A}" type="presParOf" srcId="{964141C8-1815-4DCB-B217-98E5FE4BA4DD}" destId="{92D36E08-499B-41E6-8DF5-666C89C864F5}" srcOrd="2" destOrd="0" presId="urn:microsoft.com/office/officeart/2005/8/layout/vList4#3"/>
    <dgm:cxn modelId="{55E0D6B0-F8A1-4EE4-BF2C-D1CAC186C43F}" type="presParOf" srcId="{6B515E15-11A2-414B-B1E5-A00B0C3186C8}" destId="{F7633AC6-DC94-40AB-8E60-DC883E0ACD96}" srcOrd="3" destOrd="0" presId="urn:microsoft.com/office/officeart/2005/8/layout/vList4#3"/>
    <dgm:cxn modelId="{DFFF5EB7-400F-4353-BD23-B80346539B82}" type="presParOf" srcId="{6B515E15-11A2-414B-B1E5-A00B0C3186C8}" destId="{7D535519-DD86-44FF-A7E7-24560711AEB8}" srcOrd="4" destOrd="0" presId="urn:microsoft.com/office/officeart/2005/8/layout/vList4#3"/>
    <dgm:cxn modelId="{4734EE37-84DF-4BAD-A0F0-5C964DBFC53B}" type="presParOf" srcId="{7D535519-DD86-44FF-A7E7-24560711AEB8}" destId="{CD2AEA00-9009-4536-912F-4BCFEAA047D8}" srcOrd="0" destOrd="0" presId="urn:microsoft.com/office/officeart/2005/8/layout/vList4#3"/>
    <dgm:cxn modelId="{1E8AB7ED-49CD-4164-9099-C0AFDCC8D672}" type="presParOf" srcId="{7D535519-DD86-44FF-A7E7-24560711AEB8}" destId="{A99AB0E7-5EE9-436D-8E52-F2E669F3F694}" srcOrd="1" destOrd="0" presId="urn:microsoft.com/office/officeart/2005/8/layout/vList4#3"/>
    <dgm:cxn modelId="{A1911EF1-D8BF-4EF5-B06E-20171EB53759}" type="presParOf" srcId="{7D535519-DD86-44FF-A7E7-24560711AEB8}" destId="{23A93A38-D42F-4F64-A04C-0BE2EA7828B1}" srcOrd="2" destOrd="0" presId="urn:microsoft.com/office/officeart/2005/8/layout/vList4#3"/>
  </dgm:cxnLst>
  <dgm:bg/>
  <dgm:whole/>
  <dgm:extLst>
    <a:ext uri="http://schemas.microsoft.com/office/drawing/2008/diagram">
      <dsp:dataModelExt xmlns=""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35DD86-EE26-5645-A6D7-2D0F78E564B2}" type="doc">
      <dgm:prSet loTypeId="urn:microsoft.com/office/officeart/2005/8/layout/matrix1" loCatId="" qsTypeId="urn:microsoft.com/office/officeart/2005/8/quickstyle/simple4" qsCatId="simple" csTypeId="urn:microsoft.com/office/officeart/2005/8/colors/accent1_2#5" csCatId="accent1" phldr="1"/>
      <dgm:spPr/>
      <dgm:t>
        <a:bodyPr/>
        <a:lstStyle/>
        <a:p>
          <a:endParaRPr lang="en-GB"/>
        </a:p>
      </dgm:t>
    </dgm:pt>
    <dgm:pt modelId="{6975C7CF-78D8-634A-B3D6-A603117B2011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 sz="2800" dirty="0" smtClean="0"/>
        </a:p>
        <a:p>
          <a:r>
            <a:rPr lang="en-GB" sz="2800" b="1" dirty="0" smtClean="0">
              <a:solidFill>
                <a:schemeClr val="tx1"/>
              </a:solidFill>
            </a:rPr>
            <a:t>Amsterdam Group</a:t>
          </a:r>
        </a:p>
        <a:p>
          <a:r>
            <a:rPr lang="en-GB" sz="1800" dirty="0" err="1" smtClean="0"/>
            <a:t>Implementazioni</a:t>
          </a:r>
          <a:r>
            <a:rPr lang="en-GB" sz="1800" dirty="0" smtClean="0"/>
            <a:t> </a:t>
          </a:r>
          <a:r>
            <a:rPr lang="en-GB" sz="1800" dirty="0" err="1" smtClean="0"/>
            <a:t>su</a:t>
          </a:r>
          <a:r>
            <a:rPr lang="en-GB" sz="1800" dirty="0" smtClean="0"/>
            <a:t> </a:t>
          </a:r>
          <a:r>
            <a:rPr lang="en-GB" sz="1800" dirty="0" err="1" smtClean="0"/>
            <a:t>corridoi</a:t>
          </a:r>
          <a:r>
            <a:rPr lang="en-GB" sz="1800" dirty="0" smtClean="0"/>
            <a:t> e </a:t>
          </a:r>
          <a:r>
            <a:rPr lang="en-GB" sz="1800" dirty="0" err="1" smtClean="0"/>
            <a:t>città</a:t>
          </a:r>
          <a:r>
            <a:rPr lang="en-GB" sz="1800" dirty="0" smtClean="0"/>
            <a:t> </a:t>
          </a:r>
        </a:p>
        <a:p>
          <a:endParaRPr lang="en-GB" sz="2800" dirty="0"/>
        </a:p>
      </dgm:t>
    </dgm:pt>
    <dgm:pt modelId="{2CDC0123-F12A-5944-9C7E-5B30E9B86938}" type="parTrans" cxnId="{1AF7CB6F-EA9D-904D-88BD-A13C543B67D6}">
      <dgm:prSet/>
      <dgm:spPr/>
      <dgm:t>
        <a:bodyPr/>
        <a:lstStyle/>
        <a:p>
          <a:endParaRPr lang="en-GB"/>
        </a:p>
      </dgm:t>
    </dgm:pt>
    <dgm:pt modelId="{D77844A7-B217-7248-AB35-380E693559A3}" type="sibTrans" cxnId="{1AF7CB6F-EA9D-904D-88BD-A13C543B67D6}">
      <dgm:prSet/>
      <dgm:spPr/>
      <dgm:t>
        <a:bodyPr/>
        <a:lstStyle/>
        <a:p>
          <a:endParaRPr lang="en-GB"/>
        </a:p>
      </dgm:t>
    </dgm:pt>
    <dgm:pt modelId="{9080F7A1-3BDB-3949-9B77-8B52E3CE2C41}">
      <dgm:prSet phldrT="[Text]" custT="1"/>
      <dgm:spPr/>
      <dgm:t>
        <a:bodyPr/>
        <a:lstStyle/>
        <a:p>
          <a:r>
            <a:rPr lang="en-GB" sz="2400" b="1" dirty="0" smtClean="0"/>
            <a:t>C2C-CC</a:t>
          </a:r>
        </a:p>
        <a:p>
          <a:r>
            <a:rPr lang="en-GB" sz="2400" dirty="0" smtClean="0"/>
            <a:t>13 OEM e 24</a:t>
          </a:r>
        </a:p>
        <a:p>
          <a:r>
            <a:rPr lang="en-GB" sz="2000" dirty="0" err="1" smtClean="0"/>
            <a:t>Fornitori</a:t>
          </a:r>
          <a:r>
            <a:rPr lang="en-GB" sz="2000" dirty="0" smtClean="0"/>
            <a:t> a </a:t>
          </a:r>
          <a:r>
            <a:rPr lang="en-GB" sz="2000" dirty="0" err="1" smtClean="0"/>
            <a:t>livello</a:t>
          </a:r>
          <a:r>
            <a:rPr lang="en-GB" sz="2000" dirty="0" smtClean="0"/>
            <a:t> </a:t>
          </a:r>
        </a:p>
        <a:p>
          <a:r>
            <a:rPr lang="en-GB" sz="2000" dirty="0" err="1" smtClean="0"/>
            <a:t>globale</a:t>
          </a:r>
          <a:endParaRPr lang="en-GB" sz="2000" dirty="0"/>
        </a:p>
      </dgm:t>
    </dgm:pt>
    <dgm:pt modelId="{2DE87B7D-2E16-884A-89F0-F953704AFF64}" type="parTrans" cxnId="{7D6203E5-AD6E-B741-A213-DE300C852B45}">
      <dgm:prSet/>
      <dgm:spPr/>
      <dgm:t>
        <a:bodyPr/>
        <a:lstStyle/>
        <a:p>
          <a:endParaRPr lang="en-GB"/>
        </a:p>
      </dgm:t>
    </dgm:pt>
    <dgm:pt modelId="{36E88D17-9130-C44F-BFF0-43D3E05F7A11}" type="sibTrans" cxnId="{7D6203E5-AD6E-B741-A213-DE300C852B45}">
      <dgm:prSet/>
      <dgm:spPr/>
      <dgm:t>
        <a:bodyPr/>
        <a:lstStyle/>
        <a:p>
          <a:endParaRPr lang="en-GB"/>
        </a:p>
      </dgm:t>
    </dgm:pt>
    <dgm:pt modelId="{C2410E01-9D0F-0A46-9E0C-6C8705E420E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2400" b="1" dirty="0" smtClean="0"/>
            <a:t>CEDR</a:t>
          </a:r>
        </a:p>
        <a:p>
          <a:r>
            <a:rPr lang="en-GB" sz="2000" dirty="0" smtClean="0"/>
            <a:t>27 </a:t>
          </a:r>
          <a:r>
            <a:rPr lang="en-GB" sz="2000" dirty="0" err="1" smtClean="0"/>
            <a:t>Autorità</a:t>
          </a:r>
          <a:r>
            <a:rPr lang="en-GB" sz="2000" dirty="0" smtClean="0"/>
            <a:t> </a:t>
          </a:r>
          <a:r>
            <a:rPr lang="en-GB" sz="2000" dirty="0" err="1" smtClean="0"/>
            <a:t>stradali</a:t>
          </a:r>
          <a:endParaRPr lang="en-GB" sz="2000" dirty="0" smtClean="0"/>
        </a:p>
        <a:p>
          <a:r>
            <a:rPr lang="en-GB" sz="2000" dirty="0" err="1" smtClean="0"/>
            <a:t>europee</a:t>
          </a:r>
          <a:endParaRPr lang="en-GB" sz="2000" dirty="0"/>
        </a:p>
      </dgm:t>
    </dgm:pt>
    <dgm:pt modelId="{EA45BEA3-C048-AF4A-9F84-D7784DD8DECC}" type="parTrans" cxnId="{96DB5ACC-486C-594C-BF2B-432C5CE30E09}">
      <dgm:prSet/>
      <dgm:spPr/>
      <dgm:t>
        <a:bodyPr/>
        <a:lstStyle/>
        <a:p>
          <a:endParaRPr lang="en-GB"/>
        </a:p>
      </dgm:t>
    </dgm:pt>
    <dgm:pt modelId="{452D0C14-702C-8C48-B2DB-F4862F31296C}" type="sibTrans" cxnId="{96DB5ACC-486C-594C-BF2B-432C5CE30E09}">
      <dgm:prSet/>
      <dgm:spPr/>
      <dgm:t>
        <a:bodyPr/>
        <a:lstStyle/>
        <a:p>
          <a:endParaRPr lang="en-GB"/>
        </a:p>
      </dgm:t>
    </dgm:pt>
    <dgm:pt modelId="{15C6EA7B-DFC7-3947-85B2-C6C535AE706A}">
      <dgm:prSet phldrT="[Text]" custT="1"/>
      <dgm:spPr/>
      <dgm:t>
        <a:bodyPr/>
        <a:lstStyle/>
        <a:p>
          <a:endParaRPr lang="en-GB" sz="2400" dirty="0" smtClean="0"/>
        </a:p>
        <a:p>
          <a:r>
            <a:rPr lang="en-GB" sz="2400" b="1" dirty="0" smtClean="0"/>
            <a:t>ASECAP</a:t>
          </a:r>
        </a:p>
        <a:p>
          <a:r>
            <a:rPr lang="en-GB" sz="2000" dirty="0" smtClean="0"/>
            <a:t>16 </a:t>
          </a:r>
          <a:r>
            <a:rPr lang="en-GB" sz="2000" dirty="0" err="1" smtClean="0"/>
            <a:t>membri</a:t>
          </a:r>
          <a:r>
            <a:rPr lang="en-GB" sz="2000" dirty="0" smtClean="0"/>
            <a:t/>
          </a:r>
          <a:br>
            <a:rPr lang="en-GB" sz="2000" dirty="0" smtClean="0"/>
          </a:br>
          <a:r>
            <a:rPr lang="en-GB" sz="2000" dirty="0" smtClean="0"/>
            <a:t>5 </a:t>
          </a:r>
          <a:r>
            <a:rPr lang="en-GB" sz="2000" dirty="0" err="1" smtClean="0"/>
            <a:t>membri</a:t>
          </a:r>
          <a:r>
            <a:rPr lang="en-GB" sz="2000" dirty="0" smtClean="0"/>
            <a:t> </a:t>
          </a:r>
          <a:r>
            <a:rPr lang="en-GB" sz="2000" dirty="0" err="1" smtClean="0"/>
            <a:t>associati</a:t>
          </a:r>
          <a:endParaRPr lang="en-GB" sz="2000" dirty="0" smtClean="0"/>
        </a:p>
        <a:p>
          <a:endParaRPr lang="en-GB" sz="2400" dirty="0"/>
        </a:p>
      </dgm:t>
    </dgm:pt>
    <dgm:pt modelId="{7EEF2E58-DB22-4347-8923-259AC953783C}" type="parTrans" cxnId="{D8096946-D0AA-D242-A093-63FF3B84748D}">
      <dgm:prSet/>
      <dgm:spPr/>
      <dgm:t>
        <a:bodyPr/>
        <a:lstStyle/>
        <a:p>
          <a:endParaRPr lang="en-GB"/>
        </a:p>
      </dgm:t>
    </dgm:pt>
    <dgm:pt modelId="{41484A5C-2DE1-1449-A93E-522AF0A8A084}" type="sibTrans" cxnId="{D8096946-D0AA-D242-A093-63FF3B84748D}">
      <dgm:prSet/>
      <dgm:spPr/>
      <dgm:t>
        <a:bodyPr/>
        <a:lstStyle/>
        <a:p>
          <a:endParaRPr lang="en-GB"/>
        </a:p>
      </dgm:t>
    </dgm:pt>
    <dgm:pt modelId="{837C4B5D-DBEE-4F4F-B7E2-701286BD071C}">
      <dgm:prSet phldrT="[Text]" custT="1"/>
      <dgm:spPr/>
      <dgm:t>
        <a:bodyPr/>
        <a:lstStyle/>
        <a:p>
          <a:endParaRPr lang="en-GB" sz="2400" dirty="0" smtClean="0"/>
        </a:p>
        <a:p>
          <a:r>
            <a:rPr lang="en-GB" sz="2400" b="1" dirty="0" smtClean="0"/>
            <a:t>POLIS</a:t>
          </a:r>
        </a:p>
        <a:p>
          <a:r>
            <a:rPr lang="en-GB" sz="2000" dirty="0" smtClean="0"/>
            <a:t>58 </a:t>
          </a:r>
          <a:r>
            <a:rPr lang="en-GB" sz="2000" dirty="0" err="1" smtClean="0"/>
            <a:t>città</a:t>
          </a:r>
          <a:r>
            <a:rPr lang="en-GB" sz="2000" dirty="0" smtClean="0"/>
            <a:t> e </a:t>
          </a:r>
          <a:r>
            <a:rPr lang="en-GB" sz="2000" dirty="0" err="1" smtClean="0"/>
            <a:t>regioni</a:t>
          </a:r>
          <a:endParaRPr lang="en-GB" sz="2000" dirty="0" smtClean="0"/>
        </a:p>
        <a:p>
          <a:endParaRPr lang="en-GB" sz="2400" dirty="0" smtClean="0"/>
        </a:p>
        <a:p>
          <a:endParaRPr lang="en-GB" sz="2400" dirty="0"/>
        </a:p>
      </dgm:t>
    </dgm:pt>
    <dgm:pt modelId="{83B4B13B-A053-6143-8209-3EC5B5BAAD26}" type="parTrans" cxnId="{8B16C759-5880-D24E-984A-B3E4B726EB9C}">
      <dgm:prSet/>
      <dgm:spPr/>
      <dgm:t>
        <a:bodyPr/>
        <a:lstStyle/>
        <a:p>
          <a:endParaRPr lang="en-GB"/>
        </a:p>
      </dgm:t>
    </dgm:pt>
    <dgm:pt modelId="{F75DD933-F263-3F48-8CF4-06E2023AC91D}" type="sibTrans" cxnId="{8B16C759-5880-D24E-984A-B3E4B726EB9C}">
      <dgm:prSet/>
      <dgm:spPr/>
      <dgm:t>
        <a:bodyPr/>
        <a:lstStyle/>
        <a:p>
          <a:endParaRPr lang="en-GB"/>
        </a:p>
      </dgm:t>
    </dgm:pt>
    <dgm:pt modelId="{3E5AAFF8-055C-2E43-8316-C6419561B52A}" type="pres">
      <dgm:prSet presAssocID="{0635DD86-EE26-5645-A6D7-2D0F78E564B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B4645CA-E02B-B044-9F0D-0430490B7CE2}" type="pres">
      <dgm:prSet presAssocID="{0635DD86-EE26-5645-A6D7-2D0F78E564B2}" presName="matrix" presStyleCnt="0"/>
      <dgm:spPr/>
      <dgm:t>
        <a:bodyPr/>
        <a:lstStyle/>
        <a:p>
          <a:endParaRPr lang="en-GB"/>
        </a:p>
      </dgm:t>
    </dgm:pt>
    <dgm:pt modelId="{1A5C798B-1888-F047-90EF-36FEA2B4AF41}" type="pres">
      <dgm:prSet presAssocID="{0635DD86-EE26-5645-A6D7-2D0F78E564B2}" presName="tile1" presStyleLbl="node1" presStyleIdx="0" presStyleCnt="4"/>
      <dgm:spPr/>
      <dgm:t>
        <a:bodyPr/>
        <a:lstStyle/>
        <a:p>
          <a:endParaRPr lang="en-GB"/>
        </a:p>
      </dgm:t>
    </dgm:pt>
    <dgm:pt modelId="{45B42C2B-7F1E-6A4D-B191-090A3715C912}" type="pres">
      <dgm:prSet presAssocID="{0635DD86-EE26-5645-A6D7-2D0F78E564B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7D0803-3178-4443-BD5C-2C77462955F7}" type="pres">
      <dgm:prSet presAssocID="{0635DD86-EE26-5645-A6D7-2D0F78E564B2}" presName="tile2" presStyleLbl="node1" presStyleIdx="1" presStyleCnt="4" custLinFactNeighborY="-476"/>
      <dgm:spPr/>
      <dgm:t>
        <a:bodyPr/>
        <a:lstStyle/>
        <a:p>
          <a:endParaRPr lang="en-GB"/>
        </a:p>
      </dgm:t>
    </dgm:pt>
    <dgm:pt modelId="{27F59DAD-EE7B-6948-B791-6D9C81571159}" type="pres">
      <dgm:prSet presAssocID="{0635DD86-EE26-5645-A6D7-2D0F78E564B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2AAB4A-BE18-F145-9180-76B5A3588429}" type="pres">
      <dgm:prSet presAssocID="{0635DD86-EE26-5645-A6D7-2D0F78E564B2}" presName="tile3" presStyleLbl="node1" presStyleIdx="2" presStyleCnt="4"/>
      <dgm:spPr/>
      <dgm:t>
        <a:bodyPr/>
        <a:lstStyle/>
        <a:p>
          <a:endParaRPr lang="en-GB"/>
        </a:p>
      </dgm:t>
    </dgm:pt>
    <dgm:pt modelId="{81CC6BC7-8197-6B49-A79F-4CB57A48CC1B}" type="pres">
      <dgm:prSet presAssocID="{0635DD86-EE26-5645-A6D7-2D0F78E564B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0BC26C-B27F-9943-BE25-ADD23002D23D}" type="pres">
      <dgm:prSet presAssocID="{0635DD86-EE26-5645-A6D7-2D0F78E564B2}" presName="tile4" presStyleLbl="node1" presStyleIdx="3" presStyleCnt="4"/>
      <dgm:spPr/>
      <dgm:t>
        <a:bodyPr/>
        <a:lstStyle/>
        <a:p>
          <a:endParaRPr lang="en-GB"/>
        </a:p>
      </dgm:t>
    </dgm:pt>
    <dgm:pt modelId="{B5F383BB-A32D-6748-8D8B-1D3E400CFCD9}" type="pres">
      <dgm:prSet presAssocID="{0635DD86-EE26-5645-A6D7-2D0F78E564B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20C644-DB99-DE48-9215-6AB46D839F7E}" type="pres">
      <dgm:prSet presAssocID="{0635DD86-EE26-5645-A6D7-2D0F78E564B2}" presName="centerTile" presStyleLbl="fgShp" presStyleIdx="0" presStyleCnt="1" custScaleX="154876" custScaleY="134726" custLinFactNeighborX="707" custLinFactNeighborY="1083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6937F107-4EC6-44A8-9795-75A98D7F46AC}" type="presOf" srcId="{9080F7A1-3BDB-3949-9B77-8B52E3CE2C41}" destId="{1A5C798B-1888-F047-90EF-36FEA2B4AF41}" srcOrd="0" destOrd="0" presId="urn:microsoft.com/office/officeart/2005/8/layout/matrix1"/>
    <dgm:cxn modelId="{7D6203E5-AD6E-B741-A213-DE300C852B45}" srcId="{6975C7CF-78D8-634A-B3D6-A603117B2011}" destId="{9080F7A1-3BDB-3949-9B77-8B52E3CE2C41}" srcOrd="0" destOrd="0" parTransId="{2DE87B7D-2E16-884A-89F0-F953704AFF64}" sibTransId="{36E88D17-9130-C44F-BFF0-43D3E05F7A11}"/>
    <dgm:cxn modelId="{31BA6C55-9A8B-479E-A775-8220D89FBDDB}" type="presOf" srcId="{0635DD86-EE26-5645-A6D7-2D0F78E564B2}" destId="{3E5AAFF8-055C-2E43-8316-C6419561B52A}" srcOrd="0" destOrd="0" presId="urn:microsoft.com/office/officeart/2005/8/layout/matrix1"/>
    <dgm:cxn modelId="{5BF60CF3-80A6-46CA-A5BE-8938521EFC0C}" type="presOf" srcId="{15C6EA7B-DFC7-3947-85B2-C6C535AE706A}" destId="{81CC6BC7-8197-6B49-A79F-4CB57A48CC1B}" srcOrd="1" destOrd="0" presId="urn:microsoft.com/office/officeart/2005/8/layout/matrix1"/>
    <dgm:cxn modelId="{4F50A250-20E9-46DB-9923-730F646A9FAE}" type="presOf" srcId="{C2410E01-9D0F-0A46-9E0C-6C8705E420E8}" destId="{27F59DAD-EE7B-6948-B791-6D9C81571159}" srcOrd="1" destOrd="0" presId="urn:microsoft.com/office/officeart/2005/8/layout/matrix1"/>
    <dgm:cxn modelId="{A2E703D2-E40B-4D26-89C0-E5A1F4C2EF6A}" type="presOf" srcId="{837C4B5D-DBEE-4F4F-B7E2-701286BD071C}" destId="{E40BC26C-B27F-9943-BE25-ADD23002D23D}" srcOrd="0" destOrd="0" presId="urn:microsoft.com/office/officeart/2005/8/layout/matrix1"/>
    <dgm:cxn modelId="{418521C2-42C8-4213-907F-331173B6819B}" type="presOf" srcId="{9080F7A1-3BDB-3949-9B77-8B52E3CE2C41}" destId="{45B42C2B-7F1E-6A4D-B191-090A3715C912}" srcOrd="1" destOrd="0" presId="urn:microsoft.com/office/officeart/2005/8/layout/matrix1"/>
    <dgm:cxn modelId="{D8096946-D0AA-D242-A093-63FF3B84748D}" srcId="{6975C7CF-78D8-634A-B3D6-A603117B2011}" destId="{15C6EA7B-DFC7-3947-85B2-C6C535AE706A}" srcOrd="2" destOrd="0" parTransId="{7EEF2E58-DB22-4347-8923-259AC953783C}" sibTransId="{41484A5C-2DE1-1449-A93E-522AF0A8A084}"/>
    <dgm:cxn modelId="{8B16C759-5880-D24E-984A-B3E4B726EB9C}" srcId="{6975C7CF-78D8-634A-B3D6-A603117B2011}" destId="{837C4B5D-DBEE-4F4F-B7E2-701286BD071C}" srcOrd="3" destOrd="0" parTransId="{83B4B13B-A053-6143-8209-3EC5B5BAAD26}" sibTransId="{F75DD933-F263-3F48-8CF4-06E2023AC91D}"/>
    <dgm:cxn modelId="{96DB5ACC-486C-594C-BF2B-432C5CE30E09}" srcId="{6975C7CF-78D8-634A-B3D6-A603117B2011}" destId="{C2410E01-9D0F-0A46-9E0C-6C8705E420E8}" srcOrd="1" destOrd="0" parTransId="{EA45BEA3-C048-AF4A-9F84-D7784DD8DECC}" sibTransId="{452D0C14-702C-8C48-B2DB-F4862F31296C}"/>
    <dgm:cxn modelId="{4F11DD16-5905-40C9-A474-0507C6964AFB}" type="presOf" srcId="{837C4B5D-DBEE-4F4F-B7E2-701286BD071C}" destId="{B5F383BB-A32D-6748-8D8B-1D3E400CFCD9}" srcOrd="1" destOrd="0" presId="urn:microsoft.com/office/officeart/2005/8/layout/matrix1"/>
    <dgm:cxn modelId="{1AF7CB6F-EA9D-904D-88BD-A13C543B67D6}" srcId="{0635DD86-EE26-5645-A6D7-2D0F78E564B2}" destId="{6975C7CF-78D8-634A-B3D6-A603117B2011}" srcOrd="0" destOrd="0" parTransId="{2CDC0123-F12A-5944-9C7E-5B30E9B86938}" sibTransId="{D77844A7-B217-7248-AB35-380E693559A3}"/>
    <dgm:cxn modelId="{5B2A21C8-1217-4852-B830-93B6317B3C71}" type="presOf" srcId="{15C6EA7B-DFC7-3947-85B2-C6C535AE706A}" destId="{1D2AAB4A-BE18-F145-9180-76B5A3588429}" srcOrd="0" destOrd="0" presId="urn:microsoft.com/office/officeart/2005/8/layout/matrix1"/>
    <dgm:cxn modelId="{88CBF885-2F77-4554-BF60-6ACA0EDBD9FF}" type="presOf" srcId="{6975C7CF-78D8-634A-B3D6-A603117B2011}" destId="{1820C644-DB99-DE48-9215-6AB46D839F7E}" srcOrd="0" destOrd="0" presId="urn:microsoft.com/office/officeart/2005/8/layout/matrix1"/>
    <dgm:cxn modelId="{0F8F11AB-C75F-42A3-8AB8-57FE7D89BF65}" type="presOf" srcId="{C2410E01-9D0F-0A46-9E0C-6C8705E420E8}" destId="{BA7D0803-3178-4443-BD5C-2C77462955F7}" srcOrd="0" destOrd="0" presId="urn:microsoft.com/office/officeart/2005/8/layout/matrix1"/>
    <dgm:cxn modelId="{87FEDD86-3130-4248-AE6F-DC915BCE86E4}" type="presParOf" srcId="{3E5AAFF8-055C-2E43-8316-C6419561B52A}" destId="{7B4645CA-E02B-B044-9F0D-0430490B7CE2}" srcOrd="0" destOrd="0" presId="urn:microsoft.com/office/officeart/2005/8/layout/matrix1"/>
    <dgm:cxn modelId="{52C13C0A-E934-459B-8CE4-DA61A86AA57C}" type="presParOf" srcId="{7B4645CA-E02B-B044-9F0D-0430490B7CE2}" destId="{1A5C798B-1888-F047-90EF-36FEA2B4AF41}" srcOrd="0" destOrd="0" presId="urn:microsoft.com/office/officeart/2005/8/layout/matrix1"/>
    <dgm:cxn modelId="{A8753698-791C-43E0-9531-DD5D0BB5D1B9}" type="presParOf" srcId="{7B4645CA-E02B-B044-9F0D-0430490B7CE2}" destId="{45B42C2B-7F1E-6A4D-B191-090A3715C912}" srcOrd="1" destOrd="0" presId="urn:microsoft.com/office/officeart/2005/8/layout/matrix1"/>
    <dgm:cxn modelId="{E711E6F9-B652-450F-8CDD-05908814E92B}" type="presParOf" srcId="{7B4645CA-E02B-B044-9F0D-0430490B7CE2}" destId="{BA7D0803-3178-4443-BD5C-2C77462955F7}" srcOrd="2" destOrd="0" presId="urn:microsoft.com/office/officeart/2005/8/layout/matrix1"/>
    <dgm:cxn modelId="{25FFEA22-5463-4310-BEFF-BB6D93A66971}" type="presParOf" srcId="{7B4645CA-E02B-B044-9F0D-0430490B7CE2}" destId="{27F59DAD-EE7B-6948-B791-6D9C81571159}" srcOrd="3" destOrd="0" presId="urn:microsoft.com/office/officeart/2005/8/layout/matrix1"/>
    <dgm:cxn modelId="{905F6F9D-A34B-4017-8483-2235F4CC4498}" type="presParOf" srcId="{7B4645CA-E02B-B044-9F0D-0430490B7CE2}" destId="{1D2AAB4A-BE18-F145-9180-76B5A3588429}" srcOrd="4" destOrd="0" presId="urn:microsoft.com/office/officeart/2005/8/layout/matrix1"/>
    <dgm:cxn modelId="{05B998AD-8252-4BB6-AD45-C8B270F7D21F}" type="presParOf" srcId="{7B4645CA-E02B-B044-9F0D-0430490B7CE2}" destId="{81CC6BC7-8197-6B49-A79F-4CB57A48CC1B}" srcOrd="5" destOrd="0" presId="urn:microsoft.com/office/officeart/2005/8/layout/matrix1"/>
    <dgm:cxn modelId="{DCD55704-EE9B-4794-9DF9-055C5A8F2BF8}" type="presParOf" srcId="{7B4645CA-E02B-B044-9F0D-0430490B7CE2}" destId="{E40BC26C-B27F-9943-BE25-ADD23002D23D}" srcOrd="6" destOrd="0" presId="urn:microsoft.com/office/officeart/2005/8/layout/matrix1"/>
    <dgm:cxn modelId="{9C0B612F-3D41-4C90-AF8E-25BFD4215228}" type="presParOf" srcId="{7B4645CA-E02B-B044-9F0D-0430490B7CE2}" destId="{B5F383BB-A32D-6748-8D8B-1D3E400CFCD9}" srcOrd="7" destOrd="0" presId="urn:microsoft.com/office/officeart/2005/8/layout/matrix1"/>
    <dgm:cxn modelId="{C1A7A2D0-02EF-4646-9D7C-728F8092BF59}" type="presParOf" srcId="{3E5AAFF8-055C-2E43-8316-C6419561B52A}" destId="{1820C644-DB99-DE48-9215-6AB46D839F7E}" srcOrd="1" destOrd="0" presId="urn:microsoft.com/office/officeart/2005/8/layout/matrix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BB6D9A-2B06-46DD-8110-AA5570F7C72A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F2EDE4-563C-4601-A2C7-08B5ED3EA8D4}">
      <dgm:prSet phldrT="[Testo]"/>
      <dgm:spPr/>
      <dgm:t>
        <a:bodyPr/>
        <a:lstStyle/>
        <a:p>
          <a:r>
            <a:rPr lang="en-US" noProof="0" dirty="0" smtClean="0"/>
            <a:t>2 </a:t>
          </a:r>
          <a:r>
            <a:rPr lang="en-US" noProof="0" dirty="0" err="1" smtClean="0"/>
            <a:t>esperti</a:t>
          </a:r>
          <a:r>
            <a:rPr lang="en-US" noProof="0" dirty="0" smtClean="0"/>
            <a:t> EU + 2 </a:t>
          </a:r>
          <a:r>
            <a:rPr lang="en-US" noProof="0" dirty="0" err="1" smtClean="0"/>
            <a:t>esperti</a:t>
          </a:r>
          <a:r>
            <a:rPr lang="en-US" noProof="0" dirty="0" smtClean="0"/>
            <a:t> USA</a:t>
          </a:r>
        </a:p>
        <a:p>
          <a:r>
            <a:rPr lang="en-US" noProof="0" dirty="0" smtClean="0"/>
            <a:t>Hanno </a:t>
          </a:r>
          <a:r>
            <a:rPr lang="en-US" noProof="0" dirty="0" err="1" smtClean="0"/>
            <a:t>prodotto</a:t>
          </a:r>
          <a:r>
            <a:rPr lang="en-US" noProof="0" dirty="0" smtClean="0"/>
            <a:t> un “</a:t>
          </a:r>
          <a:r>
            <a:rPr lang="en-US" noProof="0" dirty="0" err="1" smtClean="0"/>
            <a:t>libro</a:t>
          </a:r>
          <a:r>
            <a:rPr lang="en-US" noProof="0" dirty="0" smtClean="0"/>
            <a:t> </a:t>
          </a:r>
          <a:r>
            <a:rPr lang="en-US" noProof="0" dirty="0" err="1" smtClean="0"/>
            <a:t>bianco</a:t>
          </a:r>
          <a:r>
            <a:rPr lang="it-IT" dirty="0" smtClean="0"/>
            <a:t>”</a:t>
          </a:r>
          <a:endParaRPr lang="it-IT" dirty="0"/>
        </a:p>
      </dgm:t>
    </dgm:pt>
    <dgm:pt modelId="{A48C3B61-0F4F-4563-ACA6-439C765FF8EF}" type="parTrans" cxnId="{93667A5C-B1E2-4DB4-B256-6E40919CEEAD}">
      <dgm:prSet/>
      <dgm:spPr/>
      <dgm:t>
        <a:bodyPr/>
        <a:lstStyle/>
        <a:p>
          <a:endParaRPr lang="it-IT"/>
        </a:p>
      </dgm:t>
    </dgm:pt>
    <dgm:pt modelId="{369553DF-794D-4DB1-9B36-B3C025D74313}" type="sibTrans" cxnId="{93667A5C-B1E2-4DB4-B256-6E40919CEEAD}">
      <dgm:prSet/>
      <dgm:spPr/>
      <dgm:t>
        <a:bodyPr/>
        <a:lstStyle/>
        <a:p>
          <a:endParaRPr lang="it-IT"/>
        </a:p>
      </dgm:t>
    </dgm:pt>
    <dgm:pt modelId="{2F18985B-A73B-4FED-9355-87BDF430C3D8}">
      <dgm:prSet phldrT="[Testo]"/>
      <dgm:spPr/>
      <dgm:t>
        <a:bodyPr/>
        <a:lstStyle/>
        <a:p>
          <a:r>
            <a:rPr lang="it-IT" dirty="0" smtClean="0"/>
            <a:t>Trasporto Automatico Stradale come sfida di sviluppo per il mondo Pubblico  e Privato</a:t>
          </a:r>
          <a:endParaRPr lang="it-IT" dirty="0"/>
        </a:p>
      </dgm:t>
    </dgm:pt>
    <dgm:pt modelId="{DD53A553-96B7-4D49-B74C-BD9BD94A3F22}" type="parTrans" cxnId="{C2FBA183-123A-457C-9419-5E6DB6AF4FCE}">
      <dgm:prSet/>
      <dgm:spPr/>
      <dgm:t>
        <a:bodyPr/>
        <a:lstStyle/>
        <a:p>
          <a:endParaRPr lang="it-IT"/>
        </a:p>
      </dgm:t>
    </dgm:pt>
    <dgm:pt modelId="{89229C34-E9EE-46B4-9AD3-3B9535864090}" type="sibTrans" cxnId="{C2FBA183-123A-457C-9419-5E6DB6AF4FCE}">
      <dgm:prSet/>
      <dgm:spPr/>
      <dgm:t>
        <a:bodyPr/>
        <a:lstStyle/>
        <a:p>
          <a:endParaRPr lang="it-IT"/>
        </a:p>
      </dgm:t>
    </dgm:pt>
    <dgm:pt modelId="{8331647E-ACFF-4E6F-A5CF-0C9305982A66}">
      <dgm:prSet phldrT="[Testo]"/>
      <dgm:spPr/>
      <dgm:t>
        <a:bodyPr/>
        <a:lstStyle/>
        <a:p>
          <a:r>
            <a:rPr lang="it-IT" dirty="0" smtClean="0"/>
            <a:t>Trasporto Automatico Stradale come </a:t>
          </a:r>
          <a:r>
            <a:rPr lang="it-IT" dirty="0" smtClean="0">
              <a:solidFill>
                <a:srgbClr val="FF0000"/>
              </a:solidFill>
            </a:rPr>
            <a:t>Agente di sviluppo sociale</a:t>
          </a:r>
          <a:endParaRPr lang="it-IT" dirty="0">
            <a:solidFill>
              <a:srgbClr val="FF0000"/>
            </a:solidFill>
          </a:endParaRPr>
        </a:p>
      </dgm:t>
    </dgm:pt>
    <dgm:pt modelId="{893F0D41-4EBB-4E72-B930-92681770AB81}" type="parTrans" cxnId="{BC52200B-A5E6-46DA-A197-50A634FD4690}">
      <dgm:prSet/>
      <dgm:spPr/>
      <dgm:t>
        <a:bodyPr/>
        <a:lstStyle/>
        <a:p>
          <a:endParaRPr lang="it-IT"/>
        </a:p>
      </dgm:t>
    </dgm:pt>
    <dgm:pt modelId="{4F067F31-2598-4DC9-AAA6-EA18D1545100}" type="sibTrans" cxnId="{BC52200B-A5E6-46DA-A197-50A634FD4690}">
      <dgm:prSet/>
      <dgm:spPr/>
      <dgm:t>
        <a:bodyPr/>
        <a:lstStyle/>
        <a:p>
          <a:endParaRPr lang="it-IT"/>
        </a:p>
      </dgm:t>
    </dgm:pt>
    <dgm:pt modelId="{6B515E15-11A2-414B-B1E5-A00B0C3186C8}" type="pres">
      <dgm:prSet presAssocID="{FCBB6D9A-2B06-46DD-8110-AA5570F7C7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0C7A5E3-BE2E-480B-A474-7548D5752233}" type="pres">
      <dgm:prSet presAssocID="{76F2EDE4-563C-4601-A2C7-08B5ED3EA8D4}" presName="comp" presStyleCnt="0"/>
      <dgm:spPr/>
    </dgm:pt>
    <dgm:pt modelId="{3543031D-0635-4B6D-AD2B-CED340FE654E}" type="pres">
      <dgm:prSet presAssocID="{76F2EDE4-563C-4601-A2C7-08B5ED3EA8D4}" presName="box" presStyleLbl="node1" presStyleIdx="0" presStyleCnt="3" custLinFactNeighborX="90697" custLinFactNeighborY="-1284"/>
      <dgm:spPr/>
      <dgm:t>
        <a:bodyPr/>
        <a:lstStyle/>
        <a:p>
          <a:endParaRPr lang="it-IT"/>
        </a:p>
      </dgm:t>
    </dgm:pt>
    <dgm:pt modelId="{AD730B4F-9009-450D-9AAD-EE20B8F6C3D0}" type="pres">
      <dgm:prSet presAssocID="{76F2EDE4-563C-4601-A2C7-08B5ED3EA8D4}" presName="img" presStyleLbl="fgImgPlace1" presStyleIdx="0" presStyleCnt="3"/>
      <dgm:spPr/>
    </dgm:pt>
    <dgm:pt modelId="{E83338D5-2F21-4D8D-8CE8-5EB97ED58D1A}" type="pres">
      <dgm:prSet presAssocID="{76F2EDE4-563C-4601-A2C7-08B5ED3EA8D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DF9A71-30CB-4C49-84DD-CC2BDF513738}" type="pres">
      <dgm:prSet presAssocID="{369553DF-794D-4DB1-9B36-B3C025D74313}" presName="spacer" presStyleCnt="0"/>
      <dgm:spPr/>
    </dgm:pt>
    <dgm:pt modelId="{964141C8-1815-4DCB-B217-98E5FE4BA4DD}" type="pres">
      <dgm:prSet presAssocID="{2F18985B-A73B-4FED-9355-87BDF430C3D8}" presName="comp" presStyleCnt="0"/>
      <dgm:spPr/>
    </dgm:pt>
    <dgm:pt modelId="{48930B8C-EB82-42A4-8314-4319D3B85E8B}" type="pres">
      <dgm:prSet presAssocID="{2F18985B-A73B-4FED-9355-87BDF430C3D8}" presName="box" presStyleLbl="node1" presStyleIdx="1" presStyleCnt="3"/>
      <dgm:spPr/>
      <dgm:t>
        <a:bodyPr/>
        <a:lstStyle/>
        <a:p>
          <a:endParaRPr lang="it-IT"/>
        </a:p>
      </dgm:t>
    </dgm:pt>
    <dgm:pt modelId="{15D39982-4898-4273-A5D3-BB0EAF192722}" type="pres">
      <dgm:prSet presAssocID="{2F18985B-A73B-4FED-9355-87BDF430C3D8}" presName="img" presStyleLbl="fgImgPlace1" presStyleIdx="1" presStyleCnt="3"/>
      <dgm:spPr/>
    </dgm:pt>
    <dgm:pt modelId="{92D36E08-499B-41E6-8DF5-666C89C864F5}" type="pres">
      <dgm:prSet presAssocID="{2F18985B-A73B-4FED-9355-87BDF430C3D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633AC6-DC94-40AB-8E60-DC883E0ACD96}" type="pres">
      <dgm:prSet presAssocID="{89229C34-E9EE-46B4-9AD3-3B9535864090}" presName="spacer" presStyleCnt="0"/>
      <dgm:spPr/>
    </dgm:pt>
    <dgm:pt modelId="{7D535519-DD86-44FF-A7E7-24560711AEB8}" type="pres">
      <dgm:prSet presAssocID="{8331647E-ACFF-4E6F-A5CF-0C9305982A66}" presName="comp" presStyleCnt="0"/>
      <dgm:spPr/>
    </dgm:pt>
    <dgm:pt modelId="{CD2AEA00-9009-4536-912F-4BCFEAA047D8}" type="pres">
      <dgm:prSet presAssocID="{8331647E-ACFF-4E6F-A5CF-0C9305982A66}" presName="box" presStyleLbl="node1" presStyleIdx="2" presStyleCnt="3"/>
      <dgm:spPr/>
      <dgm:t>
        <a:bodyPr/>
        <a:lstStyle/>
        <a:p>
          <a:endParaRPr lang="it-IT"/>
        </a:p>
      </dgm:t>
    </dgm:pt>
    <dgm:pt modelId="{A99AB0E7-5EE9-436D-8E52-F2E669F3F694}" type="pres">
      <dgm:prSet presAssocID="{8331647E-ACFF-4E6F-A5CF-0C9305982A66}" presName="img" presStyleLbl="fgImgPlace1" presStyleIdx="2" presStyleCnt="3"/>
      <dgm:spPr/>
    </dgm:pt>
    <dgm:pt modelId="{23A93A38-D42F-4F64-A04C-0BE2EA7828B1}" type="pres">
      <dgm:prSet presAssocID="{8331647E-ACFF-4E6F-A5CF-0C9305982A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DBD9690-9B6A-483B-818B-A062D3EB0AF4}" type="presOf" srcId="{76F2EDE4-563C-4601-A2C7-08B5ED3EA8D4}" destId="{E83338D5-2F21-4D8D-8CE8-5EB97ED58D1A}" srcOrd="1" destOrd="0" presId="urn:microsoft.com/office/officeart/2005/8/layout/vList4#4"/>
    <dgm:cxn modelId="{8B5DD260-B11B-42B0-BDB2-A482E3F94AA0}" type="presOf" srcId="{FCBB6D9A-2B06-46DD-8110-AA5570F7C72A}" destId="{6B515E15-11A2-414B-B1E5-A00B0C3186C8}" srcOrd="0" destOrd="0" presId="urn:microsoft.com/office/officeart/2005/8/layout/vList4#4"/>
    <dgm:cxn modelId="{53FDB65D-592B-4129-AC9B-F041A394FB2F}" type="presOf" srcId="{2F18985B-A73B-4FED-9355-87BDF430C3D8}" destId="{48930B8C-EB82-42A4-8314-4319D3B85E8B}" srcOrd="0" destOrd="0" presId="urn:microsoft.com/office/officeart/2005/8/layout/vList4#4"/>
    <dgm:cxn modelId="{4788E0DA-7C0A-48A8-B19C-F8AD152F90D2}" type="presOf" srcId="{76F2EDE4-563C-4601-A2C7-08B5ED3EA8D4}" destId="{3543031D-0635-4B6D-AD2B-CED340FE654E}" srcOrd="0" destOrd="0" presId="urn:microsoft.com/office/officeart/2005/8/layout/vList4#4"/>
    <dgm:cxn modelId="{93667A5C-B1E2-4DB4-B256-6E40919CEEAD}" srcId="{FCBB6D9A-2B06-46DD-8110-AA5570F7C72A}" destId="{76F2EDE4-563C-4601-A2C7-08B5ED3EA8D4}" srcOrd="0" destOrd="0" parTransId="{A48C3B61-0F4F-4563-ACA6-439C765FF8EF}" sibTransId="{369553DF-794D-4DB1-9B36-B3C025D74313}"/>
    <dgm:cxn modelId="{3E59CF29-0BA5-4E74-8E09-1B617325A8C4}" type="presOf" srcId="{8331647E-ACFF-4E6F-A5CF-0C9305982A66}" destId="{23A93A38-D42F-4F64-A04C-0BE2EA7828B1}" srcOrd="1" destOrd="0" presId="urn:microsoft.com/office/officeart/2005/8/layout/vList4#4"/>
    <dgm:cxn modelId="{BC52200B-A5E6-46DA-A197-50A634FD4690}" srcId="{FCBB6D9A-2B06-46DD-8110-AA5570F7C72A}" destId="{8331647E-ACFF-4E6F-A5CF-0C9305982A66}" srcOrd="2" destOrd="0" parTransId="{893F0D41-4EBB-4E72-B930-92681770AB81}" sibTransId="{4F067F31-2598-4DC9-AAA6-EA18D1545100}"/>
    <dgm:cxn modelId="{C2FBA183-123A-457C-9419-5E6DB6AF4FCE}" srcId="{FCBB6D9A-2B06-46DD-8110-AA5570F7C72A}" destId="{2F18985B-A73B-4FED-9355-87BDF430C3D8}" srcOrd="1" destOrd="0" parTransId="{DD53A553-96B7-4D49-B74C-BD9BD94A3F22}" sibTransId="{89229C34-E9EE-46B4-9AD3-3B9535864090}"/>
    <dgm:cxn modelId="{72DC9ED4-4F90-4F10-9616-61D410BB7BAC}" type="presOf" srcId="{8331647E-ACFF-4E6F-A5CF-0C9305982A66}" destId="{CD2AEA00-9009-4536-912F-4BCFEAA047D8}" srcOrd="0" destOrd="0" presId="urn:microsoft.com/office/officeart/2005/8/layout/vList4#4"/>
    <dgm:cxn modelId="{018E38E4-820F-4F78-A941-E7927C9CE3D2}" type="presOf" srcId="{2F18985B-A73B-4FED-9355-87BDF430C3D8}" destId="{92D36E08-499B-41E6-8DF5-666C89C864F5}" srcOrd="1" destOrd="0" presId="urn:microsoft.com/office/officeart/2005/8/layout/vList4#4"/>
    <dgm:cxn modelId="{7FA1E8D2-95C3-4C59-800E-FAF59E81F341}" type="presParOf" srcId="{6B515E15-11A2-414B-B1E5-A00B0C3186C8}" destId="{40C7A5E3-BE2E-480B-A474-7548D5752233}" srcOrd="0" destOrd="0" presId="urn:microsoft.com/office/officeart/2005/8/layout/vList4#4"/>
    <dgm:cxn modelId="{675CE54D-4B28-4BA8-A884-8219A69FB48A}" type="presParOf" srcId="{40C7A5E3-BE2E-480B-A474-7548D5752233}" destId="{3543031D-0635-4B6D-AD2B-CED340FE654E}" srcOrd="0" destOrd="0" presId="urn:microsoft.com/office/officeart/2005/8/layout/vList4#4"/>
    <dgm:cxn modelId="{CF455627-032D-4ACF-AAB6-6F0E65F5553F}" type="presParOf" srcId="{40C7A5E3-BE2E-480B-A474-7548D5752233}" destId="{AD730B4F-9009-450D-9AAD-EE20B8F6C3D0}" srcOrd="1" destOrd="0" presId="urn:microsoft.com/office/officeart/2005/8/layout/vList4#4"/>
    <dgm:cxn modelId="{B2059E24-0679-40EC-A556-F2E33C2488B2}" type="presParOf" srcId="{40C7A5E3-BE2E-480B-A474-7548D5752233}" destId="{E83338D5-2F21-4D8D-8CE8-5EB97ED58D1A}" srcOrd="2" destOrd="0" presId="urn:microsoft.com/office/officeart/2005/8/layout/vList4#4"/>
    <dgm:cxn modelId="{E29397D3-C5BA-43FB-9515-800D4DB9AD70}" type="presParOf" srcId="{6B515E15-11A2-414B-B1E5-A00B0C3186C8}" destId="{0DDF9A71-30CB-4C49-84DD-CC2BDF513738}" srcOrd="1" destOrd="0" presId="urn:microsoft.com/office/officeart/2005/8/layout/vList4#4"/>
    <dgm:cxn modelId="{F663988D-D815-4E27-AAFB-075D2D9C92C0}" type="presParOf" srcId="{6B515E15-11A2-414B-B1E5-A00B0C3186C8}" destId="{964141C8-1815-4DCB-B217-98E5FE4BA4DD}" srcOrd="2" destOrd="0" presId="urn:microsoft.com/office/officeart/2005/8/layout/vList4#4"/>
    <dgm:cxn modelId="{FF84EB75-586F-43BC-AB37-60B347CC4217}" type="presParOf" srcId="{964141C8-1815-4DCB-B217-98E5FE4BA4DD}" destId="{48930B8C-EB82-42A4-8314-4319D3B85E8B}" srcOrd="0" destOrd="0" presId="urn:microsoft.com/office/officeart/2005/8/layout/vList4#4"/>
    <dgm:cxn modelId="{EEC91D33-5E4B-4635-B664-97DC2CE6104B}" type="presParOf" srcId="{964141C8-1815-4DCB-B217-98E5FE4BA4DD}" destId="{15D39982-4898-4273-A5D3-BB0EAF192722}" srcOrd="1" destOrd="0" presId="urn:microsoft.com/office/officeart/2005/8/layout/vList4#4"/>
    <dgm:cxn modelId="{ADB31B0D-4F59-4741-A039-90F067250CDF}" type="presParOf" srcId="{964141C8-1815-4DCB-B217-98E5FE4BA4DD}" destId="{92D36E08-499B-41E6-8DF5-666C89C864F5}" srcOrd="2" destOrd="0" presId="urn:microsoft.com/office/officeart/2005/8/layout/vList4#4"/>
    <dgm:cxn modelId="{2408770F-3428-4FB9-945D-69BC6FEECE54}" type="presParOf" srcId="{6B515E15-11A2-414B-B1E5-A00B0C3186C8}" destId="{F7633AC6-DC94-40AB-8E60-DC883E0ACD96}" srcOrd="3" destOrd="0" presId="urn:microsoft.com/office/officeart/2005/8/layout/vList4#4"/>
    <dgm:cxn modelId="{B172C354-B897-4649-894F-831879C363FF}" type="presParOf" srcId="{6B515E15-11A2-414B-B1E5-A00B0C3186C8}" destId="{7D535519-DD86-44FF-A7E7-24560711AEB8}" srcOrd="4" destOrd="0" presId="urn:microsoft.com/office/officeart/2005/8/layout/vList4#4"/>
    <dgm:cxn modelId="{BB7A22DC-6B89-4684-A2D0-844E4645FE06}" type="presParOf" srcId="{7D535519-DD86-44FF-A7E7-24560711AEB8}" destId="{CD2AEA00-9009-4536-912F-4BCFEAA047D8}" srcOrd="0" destOrd="0" presId="urn:microsoft.com/office/officeart/2005/8/layout/vList4#4"/>
    <dgm:cxn modelId="{0B61DAE3-C958-440C-998B-A39B67351696}" type="presParOf" srcId="{7D535519-DD86-44FF-A7E7-24560711AEB8}" destId="{A99AB0E7-5EE9-436D-8E52-F2E669F3F694}" srcOrd="1" destOrd="0" presId="urn:microsoft.com/office/officeart/2005/8/layout/vList4#4"/>
    <dgm:cxn modelId="{A2C011C1-A1BC-48CC-8ECD-A7AEF74C282F}" type="presParOf" srcId="{7D535519-DD86-44FF-A7E7-24560711AEB8}" destId="{23A93A38-D42F-4F64-A04C-0BE2EA7828B1}" srcOrd="2" destOrd="0" presId="urn:microsoft.com/office/officeart/2005/8/layout/vList4#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3031D-0635-4B6D-AD2B-CED340FE654E}">
      <dsp:nvSpPr>
        <dsp:cNvPr id="0" name=""/>
        <dsp:cNvSpPr/>
      </dsp:nvSpPr>
      <dsp:spPr>
        <a:xfrm>
          <a:off x="0" y="0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err="1" smtClean="0"/>
            <a:t>Audi-Volkswagen</a:t>
          </a:r>
          <a:endParaRPr lang="it-IT" sz="2500" kern="1200" dirty="0"/>
        </a:p>
      </dsp:txBody>
      <dsp:txXfrm>
        <a:off x="857359" y="0"/>
        <a:ext cx="3103080" cy="652713"/>
      </dsp:txXfrm>
    </dsp:sp>
    <dsp:sp modelId="{AD730B4F-9009-450D-9AAD-EE20B8F6C3D0}">
      <dsp:nvSpPr>
        <dsp:cNvPr id="0" name=""/>
        <dsp:cNvSpPr/>
      </dsp:nvSpPr>
      <dsp:spPr>
        <a:xfrm>
          <a:off x="65271" y="65271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0B8C-EB82-42A4-8314-4319D3B85E8B}">
      <dsp:nvSpPr>
        <dsp:cNvPr id="0" name=""/>
        <dsp:cNvSpPr/>
      </dsp:nvSpPr>
      <dsp:spPr>
        <a:xfrm>
          <a:off x="0" y="717984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Università di Leeds</a:t>
          </a:r>
          <a:endParaRPr lang="it-IT" sz="2500" kern="1200" dirty="0"/>
        </a:p>
      </dsp:txBody>
      <dsp:txXfrm>
        <a:off x="857359" y="717984"/>
        <a:ext cx="3103080" cy="652713"/>
      </dsp:txXfrm>
    </dsp:sp>
    <dsp:sp modelId="{15D39982-4898-4273-A5D3-BB0EAF192722}">
      <dsp:nvSpPr>
        <dsp:cNvPr id="0" name=""/>
        <dsp:cNvSpPr/>
      </dsp:nvSpPr>
      <dsp:spPr>
        <a:xfrm>
          <a:off x="65271" y="783255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AEA00-9009-4536-912F-4BCFEAA047D8}">
      <dsp:nvSpPr>
        <dsp:cNvPr id="0" name=""/>
        <dsp:cNvSpPr/>
      </dsp:nvSpPr>
      <dsp:spPr>
        <a:xfrm>
          <a:off x="0" y="1435968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ERTICO</a:t>
          </a:r>
          <a:endParaRPr lang="it-IT" sz="2500" kern="1200" dirty="0"/>
        </a:p>
      </dsp:txBody>
      <dsp:txXfrm>
        <a:off x="857359" y="1435968"/>
        <a:ext cx="3103080" cy="652713"/>
      </dsp:txXfrm>
    </dsp:sp>
    <dsp:sp modelId="{A99AB0E7-5EE9-436D-8E52-F2E669F3F694}">
      <dsp:nvSpPr>
        <dsp:cNvPr id="0" name=""/>
        <dsp:cNvSpPr/>
      </dsp:nvSpPr>
      <dsp:spPr>
        <a:xfrm>
          <a:off x="65271" y="1501240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5CA09-9B2A-4A0C-8799-F107DDC64A24}">
      <dsp:nvSpPr>
        <dsp:cNvPr id="0" name=""/>
        <dsp:cNvSpPr/>
      </dsp:nvSpPr>
      <dsp:spPr>
        <a:xfrm>
          <a:off x="0" y="2153953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SINA - SIAS</a:t>
          </a:r>
          <a:endParaRPr lang="it-IT" sz="2500" kern="1200" dirty="0"/>
        </a:p>
      </dsp:txBody>
      <dsp:txXfrm>
        <a:off x="857359" y="2153953"/>
        <a:ext cx="3103080" cy="652713"/>
      </dsp:txXfrm>
    </dsp:sp>
    <dsp:sp modelId="{246734C1-EE85-47F9-84D9-752502309D6E}">
      <dsp:nvSpPr>
        <dsp:cNvPr id="0" name=""/>
        <dsp:cNvSpPr/>
      </dsp:nvSpPr>
      <dsp:spPr>
        <a:xfrm>
          <a:off x="65271" y="2219224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3031D-0635-4B6D-AD2B-CED340FE654E}">
      <dsp:nvSpPr>
        <dsp:cNvPr id="0" name=""/>
        <dsp:cNvSpPr/>
      </dsp:nvSpPr>
      <dsp:spPr>
        <a:xfrm>
          <a:off x="0" y="0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Texas </a:t>
          </a:r>
          <a:r>
            <a:rPr lang="it-IT" sz="1900" kern="1200" dirty="0" err="1" smtClean="0"/>
            <a:t>Transp</a:t>
          </a:r>
          <a:r>
            <a:rPr lang="it-IT" sz="1900" kern="1200" dirty="0" smtClean="0"/>
            <a:t>. </a:t>
          </a:r>
          <a:r>
            <a:rPr lang="it-IT" sz="1900" kern="1200" dirty="0" err="1" smtClean="0"/>
            <a:t>Institute</a:t>
          </a:r>
          <a:endParaRPr lang="it-IT" sz="1900" kern="1200" dirty="0"/>
        </a:p>
      </dsp:txBody>
      <dsp:txXfrm>
        <a:off x="857359" y="0"/>
        <a:ext cx="3103080" cy="652713"/>
      </dsp:txXfrm>
    </dsp:sp>
    <dsp:sp modelId="{AD730B4F-9009-450D-9AAD-EE20B8F6C3D0}">
      <dsp:nvSpPr>
        <dsp:cNvPr id="0" name=""/>
        <dsp:cNvSpPr/>
      </dsp:nvSpPr>
      <dsp:spPr>
        <a:xfrm>
          <a:off x="65271" y="65271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0B8C-EB82-42A4-8314-4319D3B85E8B}">
      <dsp:nvSpPr>
        <dsp:cNvPr id="0" name=""/>
        <dsp:cNvSpPr/>
      </dsp:nvSpPr>
      <dsp:spPr>
        <a:xfrm>
          <a:off x="0" y="717984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Continental </a:t>
          </a:r>
          <a:r>
            <a:rPr lang="it-IT" sz="1900" kern="1200" dirty="0" err="1" smtClean="0"/>
            <a:t>Automotive</a:t>
          </a:r>
          <a:endParaRPr lang="it-IT" sz="1900" kern="1200" dirty="0"/>
        </a:p>
      </dsp:txBody>
      <dsp:txXfrm>
        <a:off x="857359" y="717984"/>
        <a:ext cx="3103080" cy="652713"/>
      </dsp:txXfrm>
    </dsp:sp>
    <dsp:sp modelId="{15D39982-4898-4273-A5D3-BB0EAF192722}">
      <dsp:nvSpPr>
        <dsp:cNvPr id="0" name=""/>
        <dsp:cNvSpPr/>
      </dsp:nvSpPr>
      <dsp:spPr>
        <a:xfrm>
          <a:off x="65271" y="783255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AEA00-9009-4536-912F-4BCFEAA047D8}">
      <dsp:nvSpPr>
        <dsp:cNvPr id="0" name=""/>
        <dsp:cNvSpPr/>
      </dsp:nvSpPr>
      <dsp:spPr>
        <a:xfrm>
          <a:off x="0" y="1435968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ITS </a:t>
          </a:r>
          <a:r>
            <a:rPr lang="it-IT" sz="1900" kern="1200" dirty="0" err="1" smtClean="0"/>
            <a:t>Consulting</a:t>
          </a:r>
          <a:endParaRPr lang="it-IT" sz="1900" kern="1200" dirty="0"/>
        </a:p>
      </dsp:txBody>
      <dsp:txXfrm>
        <a:off x="857359" y="1435968"/>
        <a:ext cx="3103080" cy="652713"/>
      </dsp:txXfrm>
    </dsp:sp>
    <dsp:sp modelId="{A99AB0E7-5EE9-436D-8E52-F2E669F3F694}">
      <dsp:nvSpPr>
        <dsp:cNvPr id="0" name=""/>
        <dsp:cNvSpPr/>
      </dsp:nvSpPr>
      <dsp:spPr>
        <a:xfrm>
          <a:off x="65271" y="1501240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5CA09-9B2A-4A0C-8799-F107DDC64A24}">
      <dsp:nvSpPr>
        <dsp:cNvPr id="0" name=""/>
        <dsp:cNvSpPr/>
      </dsp:nvSpPr>
      <dsp:spPr>
        <a:xfrm>
          <a:off x="0" y="2153953"/>
          <a:ext cx="3960440" cy="6527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University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of</a:t>
          </a:r>
          <a:r>
            <a:rPr lang="it-IT" sz="1900" kern="1200" dirty="0" smtClean="0"/>
            <a:t> Michigan</a:t>
          </a:r>
          <a:endParaRPr lang="it-IT" sz="1900" kern="1200" dirty="0"/>
        </a:p>
      </dsp:txBody>
      <dsp:txXfrm>
        <a:off x="857359" y="2153953"/>
        <a:ext cx="3103080" cy="652713"/>
      </dsp:txXfrm>
    </dsp:sp>
    <dsp:sp modelId="{246734C1-EE85-47F9-84D9-752502309D6E}">
      <dsp:nvSpPr>
        <dsp:cNvPr id="0" name=""/>
        <dsp:cNvSpPr/>
      </dsp:nvSpPr>
      <dsp:spPr>
        <a:xfrm>
          <a:off x="65271" y="2219224"/>
          <a:ext cx="792088" cy="5221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3031D-0635-4B6D-AD2B-CED340FE654E}">
      <dsp:nvSpPr>
        <dsp:cNvPr id="0" name=""/>
        <dsp:cNvSpPr/>
      </dsp:nvSpPr>
      <dsp:spPr>
        <a:xfrm>
          <a:off x="0" y="0"/>
          <a:ext cx="3960440" cy="877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DG RTD</a:t>
          </a:r>
          <a:endParaRPr lang="it-IT" sz="3200" kern="1200" dirty="0"/>
        </a:p>
      </dsp:txBody>
      <dsp:txXfrm>
        <a:off x="879847" y="0"/>
        <a:ext cx="3080592" cy="877597"/>
      </dsp:txXfrm>
    </dsp:sp>
    <dsp:sp modelId="{AD730B4F-9009-450D-9AAD-EE20B8F6C3D0}">
      <dsp:nvSpPr>
        <dsp:cNvPr id="0" name=""/>
        <dsp:cNvSpPr/>
      </dsp:nvSpPr>
      <dsp:spPr>
        <a:xfrm>
          <a:off x="87759" y="87759"/>
          <a:ext cx="792088" cy="70207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0B8C-EB82-42A4-8314-4319D3B85E8B}">
      <dsp:nvSpPr>
        <dsp:cNvPr id="0" name=""/>
        <dsp:cNvSpPr/>
      </dsp:nvSpPr>
      <dsp:spPr>
        <a:xfrm>
          <a:off x="0" y="965357"/>
          <a:ext cx="3960440" cy="877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DG MOVE</a:t>
          </a:r>
          <a:endParaRPr lang="it-IT" sz="3200" kern="1200" dirty="0"/>
        </a:p>
      </dsp:txBody>
      <dsp:txXfrm>
        <a:off x="879847" y="965357"/>
        <a:ext cx="3080592" cy="877597"/>
      </dsp:txXfrm>
    </dsp:sp>
    <dsp:sp modelId="{15D39982-4898-4273-A5D3-BB0EAF192722}">
      <dsp:nvSpPr>
        <dsp:cNvPr id="0" name=""/>
        <dsp:cNvSpPr/>
      </dsp:nvSpPr>
      <dsp:spPr>
        <a:xfrm>
          <a:off x="87759" y="1053117"/>
          <a:ext cx="792088" cy="70207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AEA00-9009-4536-912F-4BCFEAA047D8}">
      <dsp:nvSpPr>
        <dsp:cNvPr id="0" name=""/>
        <dsp:cNvSpPr/>
      </dsp:nvSpPr>
      <dsp:spPr>
        <a:xfrm>
          <a:off x="0" y="1930714"/>
          <a:ext cx="3960440" cy="877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DG CONNECT</a:t>
          </a:r>
          <a:endParaRPr lang="it-IT" sz="3200" kern="1200" dirty="0"/>
        </a:p>
      </dsp:txBody>
      <dsp:txXfrm>
        <a:off x="879847" y="1930714"/>
        <a:ext cx="3080592" cy="877597"/>
      </dsp:txXfrm>
    </dsp:sp>
    <dsp:sp modelId="{A99AB0E7-5EE9-436D-8E52-F2E669F3F694}">
      <dsp:nvSpPr>
        <dsp:cNvPr id="0" name=""/>
        <dsp:cNvSpPr/>
      </dsp:nvSpPr>
      <dsp:spPr>
        <a:xfrm>
          <a:off x="87759" y="2018474"/>
          <a:ext cx="792088" cy="70207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5C798B-1888-F047-90EF-36FEA2B4AF41}">
      <dsp:nvSpPr>
        <dsp:cNvPr id="0" name=""/>
        <dsp:cNvSpPr/>
      </dsp:nvSpPr>
      <dsp:spPr>
        <a:xfrm rot="16200000">
          <a:off x="459786" y="-459786"/>
          <a:ext cx="2390111" cy="330968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1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C2C-CC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13 OEM e 24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Fornitori</a:t>
          </a:r>
          <a:r>
            <a:rPr lang="en-GB" sz="2000" kern="1200" dirty="0" smtClean="0"/>
            <a:t> a </a:t>
          </a:r>
          <a:r>
            <a:rPr lang="en-GB" sz="2000" kern="1200" dirty="0" err="1" smtClean="0"/>
            <a:t>livello</a:t>
          </a:r>
          <a:r>
            <a:rPr lang="en-GB" sz="20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globale</a:t>
          </a:r>
          <a:endParaRPr lang="en-GB" sz="2000" kern="1200" dirty="0"/>
        </a:p>
      </dsp:txBody>
      <dsp:txXfrm rot="16200000">
        <a:off x="758550" y="-758550"/>
        <a:ext cx="1792583" cy="3309685"/>
      </dsp:txXfrm>
    </dsp:sp>
    <dsp:sp modelId="{BA7D0803-3178-4443-BD5C-2C77462955F7}">
      <dsp:nvSpPr>
        <dsp:cNvPr id="0" name=""/>
        <dsp:cNvSpPr/>
      </dsp:nvSpPr>
      <dsp:spPr>
        <a:xfrm>
          <a:off x="3309685" y="0"/>
          <a:ext cx="3309685" cy="2390111"/>
        </a:xfrm>
        <a:prstGeom prst="round1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CEDR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27 </a:t>
          </a:r>
          <a:r>
            <a:rPr lang="en-GB" sz="2000" kern="1200" dirty="0" err="1" smtClean="0"/>
            <a:t>Autorità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stradali</a:t>
          </a:r>
          <a:endParaRPr lang="en-GB" sz="20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/>
            <a:t>europee</a:t>
          </a:r>
          <a:endParaRPr lang="en-GB" sz="2000" kern="1200" dirty="0"/>
        </a:p>
      </dsp:txBody>
      <dsp:txXfrm>
        <a:off x="3309685" y="0"/>
        <a:ext cx="3309685" cy="1792583"/>
      </dsp:txXfrm>
    </dsp:sp>
    <dsp:sp modelId="{1D2AAB4A-BE18-F145-9180-76B5A3588429}">
      <dsp:nvSpPr>
        <dsp:cNvPr id="0" name=""/>
        <dsp:cNvSpPr/>
      </dsp:nvSpPr>
      <dsp:spPr>
        <a:xfrm rot="10800000">
          <a:off x="0" y="2390111"/>
          <a:ext cx="3309685" cy="239011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1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ASECAP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16 </a:t>
          </a:r>
          <a:r>
            <a:rPr lang="en-GB" sz="2000" kern="1200" dirty="0" err="1" smtClean="0"/>
            <a:t>membri</a:t>
          </a:r>
          <a:r>
            <a:rPr lang="en-GB" sz="2000" kern="1200" dirty="0" smtClean="0"/>
            <a:t/>
          </a:r>
          <a:br>
            <a:rPr lang="en-GB" sz="2000" kern="1200" dirty="0" smtClean="0"/>
          </a:br>
          <a:r>
            <a:rPr lang="en-GB" sz="2000" kern="1200" dirty="0" smtClean="0"/>
            <a:t>5 </a:t>
          </a:r>
          <a:r>
            <a:rPr lang="en-GB" sz="2000" kern="1200" dirty="0" err="1" smtClean="0"/>
            <a:t>membri</a:t>
          </a:r>
          <a:r>
            <a:rPr lang="en-GB" sz="2000" kern="1200" dirty="0" smtClean="0"/>
            <a:t> </a:t>
          </a:r>
          <a:r>
            <a:rPr lang="en-GB" sz="2000" kern="1200" dirty="0" err="1" smtClean="0"/>
            <a:t>associati</a:t>
          </a:r>
          <a:endParaRPr lang="en-GB" sz="20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10800000">
        <a:off x="0" y="2987639"/>
        <a:ext cx="3309685" cy="1792583"/>
      </dsp:txXfrm>
    </dsp:sp>
    <dsp:sp modelId="{E40BC26C-B27F-9943-BE25-ADD23002D23D}">
      <dsp:nvSpPr>
        <dsp:cNvPr id="0" name=""/>
        <dsp:cNvSpPr/>
      </dsp:nvSpPr>
      <dsp:spPr>
        <a:xfrm rot="5400000">
          <a:off x="3769471" y="1930324"/>
          <a:ext cx="2390111" cy="330968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1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POLIS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58 </a:t>
          </a:r>
          <a:r>
            <a:rPr lang="en-GB" sz="2000" kern="1200" dirty="0" err="1" smtClean="0"/>
            <a:t>città</a:t>
          </a:r>
          <a:r>
            <a:rPr lang="en-GB" sz="2000" kern="1200" dirty="0" smtClean="0"/>
            <a:t> e </a:t>
          </a:r>
          <a:r>
            <a:rPr lang="en-GB" sz="2000" kern="1200" dirty="0" err="1" smtClean="0"/>
            <a:t>regioni</a:t>
          </a:r>
          <a:endParaRPr lang="en-GB" sz="20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 dirty="0"/>
        </a:p>
      </dsp:txBody>
      <dsp:txXfrm rot="5400000">
        <a:off x="4068235" y="2229088"/>
        <a:ext cx="1792583" cy="3309685"/>
      </dsp:txXfrm>
    </dsp:sp>
    <dsp:sp modelId="{1820C644-DB99-DE48-9215-6AB46D839F7E}">
      <dsp:nvSpPr>
        <dsp:cNvPr id="0" name=""/>
        <dsp:cNvSpPr/>
      </dsp:nvSpPr>
      <dsp:spPr>
        <a:xfrm>
          <a:off x="1785952" y="1714510"/>
          <a:ext cx="3075544" cy="1610050"/>
        </a:xfrm>
        <a:prstGeom prst="roundRect">
          <a:avLst/>
        </a:prstGeom>
        <a:gradFill rotWithShape="1">
          <a:gsLst>
            <a:gs pos="0">
              <a:schemeClr val="dk1">
                <a:tint val="1000"/>
                <a:satMod val="100000"/>
              </a:schemeClr>
            </a:gs>
            <a:gs pos="68000">
              <a:schemeClr val="dk1">
                <a:tint val="77000"/>
                <a:satMod val="100000"/>
              </a:schemeClr>
            </a:gs>
            <a:gs pos="81000">
              <a:schemeClr val="dk1">
                <a:tint val="79000"/>
                <a:satMod val="100000"/>
              </a:schemeClr>
            </a:gs>
            <a:gs pos="86000">
              <a:schemeClr val="dk1">
                <a:tint val="73000"/>
                <a:satMod val="100000"/>
              </a:schemeClr>
            </a:gs>
            <a:gs pos="100000">
              <a:schemeClr val="dk1"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chemeClr val="tx1"/>
              </a:solidFill>
            </a:rPr>
            <a:t>Amsterdam Group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Implementazioni</a:t>
          </a:r>
          <a:r>
            <a:rPr lang="en-GB" sz="1800" kern="1200" dirty="0" smtClean="0"/>
            <a:t> </a:t>
          </a:r>
          <a:r>
            <a:rPr lang="en-GB" sz="1800" kern="1200" dirty="0" err="1" smtClean="0"/>
            <a:t>su</a:t>
          </a:r>
          <a:r>
            <a:rPr lang="en-GB" sz="1800" kern="1200" dirty="0" smtClean="0"/>
            <a:t> </a:t>
          </a:r>
          <a:r>
            <a:rPr lang="en-GB" sz="1800" kern="1200" dirty="0" err="1" smtClean="0"/>
            <a:t>corridoi</a:t>
          </a:r>
          <a:r>
            <a:rPr lang="en-GB" sz="1800" kern="1200" dirty="0" smtClean="0"/>
            <a:t> e </a:t>
          </a:r>
          <a:r>
            <a:rPr lang="en-GB" sz="1800" kern="1200" dirty="0" err="1" smtClean="0"/>
            <a:t>città</a:t>
          </a:r>
          <a:r>
            <a:rPr lang="en-GB" sz="1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800" kern="1200" dirty="0"/>
        </a:p>
      </dsp:txBody>
      <dsp:txXfrm>
        <a:off x="1785952" y="1714510"/>
        <a:ext cx="3075544" cy="16100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3031D-0635-4B6D-AD2B-CED340FE654E}">
      <dsp:nvSpPr>
        <dsp:cNvPr id="0" name=""/>
        <dsp:cNvSpPr/>
      </dsp:nvSpPr>
      <dsp:spPr>
        <a:xfrm>
          <a:off x="0" y="0"/>
          <a:ext cx="6912768" cy="1350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 smtClean="0"/>
            <a:t>2 </a:t>
          </a:r>
          <a:r>
            <a:rPr lang="en-US" sz="2500" kern="1200" noProof="0" dirty="0" err="1" smtClean="0"/>
            <a:t>esperti</a:t>
          </a:r>
          <a:r>
            <a:rPr lang="en-US" sz="2500" kern="1200" noProof="0" dirty="0" smtClean="0"/>
            <a:t> EU + 2 </a:t>
          </a:r>
          <a:r>
            <a:rPr lang="en-US" sz="2500" kern="1200" noProof="0" dirty="0" err="1" smtClean="0"/>
            <a:t>esperti</a:t>
          </a:r>
          <a:r>
            <a:rPr lang="en-US" sz="2500" kern="1200" noProof="0" dirty="0" smtClean="0"/>
            <a:t> USA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noProof="0" dirty="0" smtClean="0"/>
            <a:t>Hanno </a:t>
          </a:r>
          <a:r>
            <a:rPr lang="en-US" sz="2500" kern="1200" noProof="0" dirty="0" err="1" smtClean="0"/>
            <a:t>prodotto</a:t>
          </a:r>
          <a:r>
            <a:rPr lang="en-US" sz="2500" kern="1200" noProof="0" dirty="0" smtClean="0"/>
            <a:t> un “</a:t>
          </a:r>
          <a:r>
            <a:rPr lang="en-US" sz="2500" kern="1200" noProof="0" dirty="0" err="1" smtClean="0"/>
            <a:t>libro</a:t>
          </a:r>
          <a:r>
            <a:rPr lang="en-US" sz="2500" kern="1200" noProof="0" dirty="0" smtClean="0"/>
            <a:t> </a:t>
          </a:r>
          <a:r>
            <a:rPr lang="en-US" sz="2500" kern="1200" noProof="0" dirty="0" err="1" smtClean="0"/>
            <a:t>bianco</a:t>
          </a:r>
          <a:r>
            <a:rPr lang="it-IT" sz="2500" kern="1200" dirty="0" smtClean="0"/>
            <a:t>”</a:t>
          </a:r>
          <a:endParaRPr lang="it-IT" sz="2500" kern="1200" dirty="0"/>
        </a:p>
      </dsp:txBody>
      <dsp:txXfrm>
        <a:off x="1517568" y="0"/>
        <a:ext cx="5395199" cy="1350150"/>
      </dsp:txXfrm>
    </dsp:sp>
    <dsp:sp modelId="{AD730B4F-9009-450D-9AAD-EE20B8F6C3D0}">
      <dsp:nvSpPr>
        <dsp:cNvPr id="0" name=""/>
        <dsp:cNvSpPr/>
      </dsp:nvSpPr>
      <dsp:spPr>
        <a:xfrm>
          <a:off x="135014" y="135015"/>
          <a:ext cx="1382553" cy="108012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0B8C-EB82-42A4-8314-4319D3B85E8B}">
      <dsp:nvSpPr>
        <dsp:cNvPr id="0" name=""/>
        <dsp:cNvSpPr/>
      </dsp:nvSpPr>
      <dsp:spPr>
        <a:xfrm>
          <a:off x="0" y="1485165"/>
          <a:ext cx="6912768" cy="1350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Trasporto Automatico Stradale come sfida di sviluppo per il mondo Pubblico  e Privato</a:t>
          </a:r>
          <a:endParaRPr lang="it-IT" sz="2500" kern="1200" dirty="0"/>
        </a:p>
      </dsp:txBody>
      <dsp:txXfrm>
        <a:off x="1517568" y="1485165"/>
        <a:ext cx="5395199" cy="1350150"/>
      </dsp:txXfrm>
    </dsp:sp>
    <dsp:sp modelId="{15D39982-4898-4273-A5D3-BB0EAF192722}">
      <dsp:nvSpPr>
        <dsp:cNvPr id="0" name=""/>
        <dsp:cNvSpPr/>
      </dsp:nvSpPr>
      <dsp:spPr>
        <a:xfrm>
          <a:off x="135014" y="1620180"/>
          <a:ext cx="1382553" cy="108012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AEA00-9009-4536-912F-4BCFEAA047D8}">
      <dsp:nvSpPr>
        <dsp:cNvPr id="0" name=""/>
        <dsp:cNvSpPr/>
      </dsp:nvSpPr>
      <dsp:spPr>
        <a:xfrm>
          <a:off x="0" y="2970330"/>
          <a:ext cx="6912768" cy="1350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/>
            <a:t>Trasporto Automatico Stradale come </a:t>
          </a:r>
          <a:r>
            <a:rPr lang="it-IT" sz="2500" kern="1200" dirty="0" smtClean="0">
              <a:solidFill>
                <a:srgbClr val="FF0000"/>
              </a:solidFill>
            </a:rPr>
            <a:t>Agente di sviluppo sociale</a:t>
          </a:r>
          <a:endParaRPr lang="it-IT" sz="2500" kern="1200" dirty="0">
            <a:solidFill>
              <a:srgbClr val="FF0000"/>
            </a:solidFill>
          </a:endParaRPr>
        </a:p>
      </dsp:txBody>
      <dsp:txXfrm>
        <a:off x="1517568" y="2970330"/>
        <a:ext cx="5395199" cy="1350150"/>
      </dsp:txXfrm>
    </dsp:sp>
    <dsp:sp modelId="{A99AB0E7-5EE9-436D-8E52-F2E669F3F694}">
      <dsp:nvSpPr>
        <dsp:cNvPr id="0" name=""/>
        <dsp:cNvSpPr/>
      </dsp:nvSpPr>
      <dsp:spPr>
        <a:xfrm>
          <a:off x="135014" y="3105345"/>
          <a:ext cx="1382553" cy="108012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DD5388-0211-4C04-A076-4C1F868D4E34}" type="datetimeFigureOut">
              <a:rPr lang="it-IT"/>
              <a:pPr>
                <a:defRPr/>
              </a:pPr>
              <a:t>27/10/2015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610653-B2BF-4446-86FB-8D4A7265A4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all know the SAE J3016</a:t>
            </a:r>
            <a:r>
              <a:rPr lang="en-US" baseline="0" dirty="0" smtClean="0"/>
              <a:t> automation levels. And we have adopted them for the project.</a:t>
            </a:r>
          </a:p>
          <a:p>
            <a:r>
              <a:rPr lang="en-US" baseline="0" dirty="0" smtClean="0"/>
              <a:t>One of the obvious differences from ADAS to higher levels of automation is that the driver is giving up control or is sharing control with the vehicle.</a:t>
            </a:r>
          </a:p>
          <a:p>
            <a:r>
              <a:rPr lang="en-US" baseline="0" dirty="0" smtClean="0"/>
              <a:t>Focus for work is on level 3 and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A4E7B-64B8-4F89-949F-90B51829147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833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391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ACE1E-BDFC-4FBD-8756-315013345AC4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7D95A-9C91-4D24-8ED5-536CB67A6A4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it-IT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558800"/>
            <a:ext cx="4905375" cy="36782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Segnaposto not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3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6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7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5E6B-F37C-4C7A-9D30-16B1901FDC1A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DD55E65-999E-4FAE-8843-9F060BE669B2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9F278-9F6C-4A43-B903-DA69C5BB80AF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F997-1432-4CF4-A9D3-FD662425BC1B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603A-0BA7-47A6-BAD6-068B93B06E9F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7CF59-0FC5-48D9-8D1F-DCC9D0ADDB70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88D5A-4891-416B-86EC-511B315100C0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03508-4E1B-4281-BD43-2BA91DADB952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3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104F4-35C6-4440-AB56-EEAB19F918EE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793C9-C6C7-44A8-ACD8-32816B8A8FC8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27/10/2015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5C3C-6D23-4542-A99B-EF2C6696667F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81E5D-95DD-4415-AB54-6D4708677052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E60F-EE9A-4B32-9494-93744F7D3EC2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D8119-0614-473E-9121-DAD696C1457E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FBA08-4822-4C48-A0EA-4588DB3640C8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D4EB-0A6B-4258-8E55-CBE82AC10E70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B6EA-16B6-477A-B2BF-6200640EEFBC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32C4-5C32-4411-86B8-0FF477EC28B0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3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1F0A-2326-4FB7-A2AB-A2194C40D5B0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02A60-8CC8-4F01-9815-D890C7ABC432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2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3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4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5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731B5-2E8D-4A7A-97DF-1A33908A1853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03D87-9026-46EA-9587-FB50239B1BBD}" type="slidenum">
              <a:rPr lang="nl-BE"/>
              <a:pPr>
                <a:defRPr/>
              </a:pPr>
              <a:t>‹N›</a:t>
            </a:fld>
            <a:endParaRPr lang="nl-BE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4C5BA1-73AD-46C5-A265-B6C7B442D737}" type="datetimeFigureOut">
              <a:rPr lang="nl-BE"/>
              <a:pPr>
                <a:defRPr/>
              </a:pPr>
              <a:t>27/10/2015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1EA7D3-7A52-47F0-8468-695E69306152}" type="slidenum">
              <a:rPr lang="nl-BE"/>
              <a:pPr>
                <a:defRPr/>
              </a:pPr>
              <a:t>‹N›</a:t>
            </a:fld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3" r:id="rId2"/>
    <p:sldLayoutId id="2147483769" r:id="rId3"/>
    <p:sldLayoutId id="2147483764" r:id="rId4"/>
    <p:sldLayoutId id="2147483765" r:id="rId5"/>
    <p:sldLayoutId id="2147483766" r:id="rId6"/>
    <p:sldLayoutId id="2147483770" r:id="rId7"/>
    <p:sldLayoutId id="2147483771" r:id="rId8"/>
    <p:sldLayoutId id="2147483772" r:id="rId9"/>
    <p:sldLayoutId id="2147483767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27/10/2015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2308EF7-4D02-4A05-A881-943DF678678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27/10/2015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7509549-3346-4D20-BE2F-39B70BE7873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Colors" Target="../diagrams/colors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7.jpeg"/><Relationship Id="rId21" Type="http://schemas.microsoft.com/office/2007/relationships/diagramDrawing" Target="../diagrams/drawing1.xml"/><Relationship Id="rId7" Type="http://schemas.openxmlformats.org/officeDocument/2006/relationships/diagramLayout" Target="../diagrams/layout1.xml"/><Relationship Id="rId12" Type="http://schemas.openxmlformats.org/officeDocument/2006/relationships/diagramQuickStyle" Target="../diagrams/quickStyle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3.jpeg"/><Relationship Id="rId16" Type="http://schemas.openxmlformats.org/officeDocument/2006/relationships/diagramData" Target="../diagrams/data3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Layout" Target="../diagrams/layout2.xml"/><Relationship Id="rId5" Type="http://schemas.openxmlformats.org/officeDocument/2006/relationships/image" Target="../media/image9.jpeg"/><Relationship Id="rId15" Type="http://schemas.openxmlformats.org/officeDocument/2006/relationships/image" Target="../media/image13.png"/><Relationship Id="rId10" Type="http://schemas.openxmlformats.org/officeDocument/2006/relationships/diagramData" Target="../diagrams/data2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2.jpeg"/><Relationship Id="rId22" Type="http://schemas.microsoft.com/office/2007/relationships/diagramDrawing" Target="../diagrams/drawin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BE" dirty="0" smtClean="0">
                <a:solidFill>
                  <a:schemeClr val="accent1">
                    <a:lumMod val="75000"/>
                  </a:schemeClr>
                </a:solidFill>
              </a:rPr>
              <a:t>p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2119313" y="5075238"/>
            <a:ext cx="70612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cap="all" dirty="0">
                <a:solidFill>
                  <a:srgbClr val="00508A"/>
                </a:solidFill>
                <a:latin typeface="Arial"/>
                <a:cs typeface="Arial"/>
              </a:rPr>
              <a:t>Roberto ARDITI – SINA (</a:t>
            </a:r>
            <a:r>
              <a:rPr lang="en-US" b="1" i="1" kern="0" cap="all" dirty="0" err="1">
                <a:solidFill>
                  <a:srgbClr val="00508A"/>
                </a:solidFill>
                <a:latin typeface="Arial"/>
                <a:cs typeface="Arial"/>
              </a:rPr>
              <a:t>gruppo</a:t>
            </a:r>
            <a:r>
              <a:rPr lang="en-US" b="1" i="1" kern="0" cap="all" dirty="0">
                <a:solidFill>
                  <a:srgbClr val="00508A"/>
                </a:solidFill>
                <a:latin typeface="Arial"/>
                <a:cs typeface="Arial"/>
              </a:rPr>
              <a:t> SIAS)</a:t>
            </a:r>
          </a:p>
        </p:txBody>
      </p:sp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5667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" descr="http://s1.wdstatic.com/images/it/ll/f/f5/AISC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700213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Immagine 9" descr="SIAS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628775"/>
            <a:ext cx="11525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4775" y="2841625"/>
            <a:ext cx="8915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tIns="13716" rIns="27432" bIns="13716">
            <a:spAutoFit/>
          </a:bodyPr>
          <a:lstStyle/>
          <a:p>
            <a:pPr algn="ctr" defTabSz="274638">
              <a:buFontTx/>
              <a:buChar char="-"/>
              <a:defRPr/>
            </a:pPr>
            <a:endParaRPr lang="en-US" sz="2800" b="1" dirty="0">
              <a:latin typeface="Verdana" pitchFamily="34" charset="0"/>
              <a:cs typeface="Arial" charset="0"/>
            </a:endParaRPr>
          </a:p>
          <a:p>
            <a:pPr algn="ctr" defTabSz="274638">
              <a:defRPr/>
            </a:pPr>
            <a:r>
              <a:rPr lang="fr-FR" sz="2400" b="1" i="1" kern="0" cap="all" dirty="0">
                <a:solidFill>
                  <a:srgbClr val="00508A"/>
                </a:solidFill>
                <a:latin typeface="Arial"/>
                <a:cs typeface="Arial"/>
              </a:rPr>
              <a:t>INCONTRO AISCAT – POLIZIA STRADALE</a:t>
            </a:r>
          </a:p>
          <a:p>
            <a:pPr algn="ctr" defTabSz="274638">
              <a:defRPr/>
            </a:pPr>
            <a:endParaRPr lang="fr-FR" sz="2400" b="1" i="1" kern="0" cap="all" dirty="0">
              <a:solidFill>
                <a:srgbClr val="00508A"/>
              </a:solidFill>
              <a:latin typeface="Arial"/>
              <a:cs typeface="Arial"/>
            </a:endParaRPr>
          </a:p>
          <a:p>
            <a:pPr algn="ctr" defTabSz="274638">
              <a:defRPr/>
            </a:pPr>
            <a:r>
              <a:rPr lang="fr-FR" sz="2400" b="1" i="1" kern="0" cap="all" dirty="0" err="1">
                <a:solidFill>
                  <a:srgbClr val="00508A"/>
                </a:solidFill>
                <a:latin typeface="Arial"/>
                <a:cs typeface="Arial"/>
              </a:rPr>
              <a:t>Abano</a:t>
            </a:r>
            <a:r>
              <a:rPr lang="fr-FR" sz="2400" b="1" i="1" kern="0" cap="all" dirty="0">
                <a:solidFill>
                  <a:srgbClr val="00508A"/>
                </a:solidFill>
                <a:latin typeface="Arial"/>
                <a:cs typeface="Arial"/>
              </a:rPr>
              <a:t> terme 25-27 </a:t>
            </a:r>
            <a:r>
              <a:rPr lang="fr-FR" sz="2400" b="1" i="1" kern="0" cap="all" dirty="0" err="1">
                <a:solidFill>
                  <a:srgbClr val="00508A"/>
                </a:solidFill>
                <a:latin typeface="Arial"/>
                <a:cs typeface="Arial"/>
              </a:rPr>
              <a:t>ottobre</a:t>
            </a:r>
            <a:r>
              <a:rPr lang="fr-FR" sz="2400" b="1" i="1" kern="0" cap="all" dirty="0">
                <a:solidFill>
                  <a:srgbClr val="00508A"/>
                </a:solidFill>
                <a:latin typeface="Arial"/>
                <a:cs typeface="Arial"/>
              </a:rPr>
              <a:t> 2015</a:t>
            </a:r>
          </a:p>
          <a:p>
            <a:pPr algn="ctr" defTabSz="274638">
              <a:defRPr/>
            </a:pPr>
            <a:r>
              <a:rPr lang="it-IT" sz="2800" b="1" dirty="0">
                <a:latin typeface="Verdana" pitchFamily="34" charset="0"/>
                <a:cs typeface="Arial" charset="0"/>
              </a:rPr>
              <a:t> </a:t>
            </a:r>
            <a:endParaRPr lang="en-US" sz="2800" b="1" dirty="0">
              <a:latin typeface="Verdana" pitchFamily="34" charset="0"/>
              <a:cs typeface="Arial" charset="0"/>
            </a:endParaRPr>
          </a:p>
          <a:p>
            <a:pPr algn="ctr" defTabSz="274638">
              <a:defRPr/>
            </a:pPr>
            <a:endParaRPr lang="en-US" b="1" dirty="0">
              <a:latin typeface="Verdana" pitchFamily="34" charset="0"/>
              <a:cs typeface="Arial" charset="0"/>
            </a:endParaRPr>
          </a:p>
          <a:p>
            <a:pPr algn="ctr" defTabSz="274638">
              <a:defRPr/>
            </a:pPr>
            <a:endParaRPr lang="it-IT" sz="2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259632" y="188640"/>
            <a:ext cx="712946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kern="0" cap="all" dirty="0">
                <a:solidFill>
                  <a:srgbClr val="00508A"/>
                </a:solidFill>
                <a:latin typeface="Arial"/>
                <a:cs typeface="Arial"/>
              </a:rPr>
              <a:t>Il futuro della sicurezza stradale: l'impatto delle tecnologie innovative</a:t>
            </a:r>
            <a:endParaRPr lang="en-US" sz="2400" b="1" i="1" kern="0" cap="all" dirty="0">
              <a:solidFill>
                <a:srgbClr val="00508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61350" cy="1039812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Adobe Heiti Std R"/>
                <a:ea typeface="Adobe Heiti Std R"/>
                <a:cs typeface="Adobe Heiti Std R"/>
              </a:rPr>
              <a:t>Amsterdam Group </a:t>
            </a:r>
          </a:p>
        </p:txBody>
      </p:sp>
      <p:sp>
        <p:nvSpPr>
          <p:cNvPr id="6150" name="Foliennummernplatzhalt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8E0E5D-D0DA-4876-AC1C-5AC98E276E1E}" type="slidenum">
              <a:rPr lang="en-GB" smtClean="0">
                <a:solidFill>
                  <a:srgbClr val="2E4A5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dirty="0" smtClean="0">
              <a:solidFill>
                <a:srgbClr val="2E4A5A"/>
              </a:solidFill>
            </a:endParaRPr>
          </a:p>
        </p:txBody>
      </p:sp>
      <p:graphicFrame>
        <p:nvGraphicFramePr>
          <p:cNvPr id="8" name="Diagram 13"/>
          <p:cNvGraphicFramePr/>
          <p:nvPr/>
        </p:nvGraphicFramePr>
        <p:xfrm>
          <a:off x="1428728" y="1714488"/>
          <a:ext cx="6619370" cy="4780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Strategia</a:t>
            </a:r>
            <a:endParaRPr lang="it-IT" dirty="0"/>
          </a:p>
        </p:txBody>
      </p:sp>
      <p:sp>
        <p:nvSpPr>
          <p:cNvPr id="23555" name="Inhaltsplatzhalter 2"/>
          <p:cNvSpPr txBox="1">
            <a:spLocks/>
          </p:cNvSpPr>
          <p:nvPr/>
        </p:nvSpPr>
        <p:spPr bwMode="auto">
          <a:xfrm>
            <a:off x="500063" y="2000250"/>
            <a:ext cx="82867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Adobe Heiti Std R"/>
                <a:ea typeface="Adobe Heiti Std R"/>
                <a:cs typeface="Adobe Heiti Std R"/>
              </a:rPr>
              <a:t>Roadmap tra l’industria automotive e le organizzazioni che operano sull’ infrastruttura, </a:t>
            </a:r>
          </a:p>
          <a:p>
            <a: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Adobe Heiti Std R"/>
                <a:ea typeface="Adobe Heiti Std R"/>
                <a:cs typeface="Adobe Heiti Std R"/>
              </a:rPr>
              <a:t>Roadmap sulle prime implementazioni dei sistemi Cooperativi ITS (C-ITS) in Europa dal                                  2015 in avanti,</a:t>
            </a:r>
          </a:p>
          <a:p>
            <a: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Adobe Heiti Std R"/>
                <a:ea typeface="Adobe Heiti Std R"/>
                <a:cs typeface="Adobe Heiti Std R"/>
              </a:rPr>
              <a:t>Roadmap mira a fornire raccomandazioni pratiche per i membri dell’AG,</a:t>
            </a:r>
          </a:p>
          <a:p>
            <a: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2400">
                <a:solidFill>
                  <a:schemeClr val="tx2"/>
                </a:solidFill>
                <a:latin typeface="Adobe Heiti Std R"/>
                <a:ea typeface="Adobe Heiti Std R"/>
                <a:cs typeface="Adobe Heiti Std R"/>
              </a:rPr>
              <a:t>Roadmap a livello dell’AG come guida per l’implementazione dei sistemi Cooperativi ITS 	                   nei corridoi.</a:t>
            </a:r>
          </a:p>
          <a:p>
            <a:pPr marL="342900" indent="-228600" eaLnBrk="0" hangingPunct="0">
              <a:spcBef>
                <a:spcPct val="20000"/>
              </a:spcBef>
              <a:buClr>
                <a:schemeClr val="accent1"/>
              </a:buClr>
            </a:pPr>
            <a:endParaRPr lang="en-GB" sz="2400">
              <a:solidFill>
                <a:schemeClr val="tx2"/>
              </a:solidFill>
              <a:latin typeface="Adobe Heiti Std R"/>
              <a:ea typeface="Adobe Heiti Std R"/>
              <a:cs typeface="Adobe Heiti Std 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vari\dati\temp\Gruppo di esperti UE\documenti per aggiornamento CV\da sistemare\2015\2015_10_abano_PS\t6g35\cooperative-its-corridor_Pagin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12971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vari\dati\temp\Gruppo di esperti UE\documenti per aggiornamento CV\da sistemare\2015\2015_10_abano_PS\t6g35\cooperative-its-corridor_Pagin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13458"/>
            <a:ext cx="9144000" cy="12929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6393" y="2348880"/>
            <a:ext cx="7003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Una cenno al merito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5A6D-3AF8-47BA-8149-19128CA2B5CF}" type="slidenum">
              <a:rPr lang="de-DE" smtClean="0"/>
              <a:pPr/>
              <a:t>15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285720" y="671436"/>
            <a:ext cx="8643998" cy="1588"/>
          </a:xfrm>
          <a:prstGeom prst="line">
            <a:avLst/>
          </a:prstGeom>
          <a:ln w="3175">
            <a:solidFill>
              <a:srgbClr val="81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979712" y="242832"/>
            <a:ext cx="5158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12210"/>
                </a:solidFill>
                <a:latin typeface="Segoe UI" pitchFamily="34" charset="0"/>
                <a:ea typeface="Calibri" pitchFamily="34" charset="0"/>
                <a:cs typeface="Segoe UI" pitchFamily="34" charset="0"/>
              </a:rPr>
              <a:t>Levels of </a:t>
            </a:r>
            <a:r>
              <a:rPr lang="en-US" sz="2400" b="1" dirty="0" smtClean="0">
                <a:solidFill>
                  <a:srgbClr val="812210"/>
                </a:solidFill>
                <a:latin typeface="Segoe UI" pitchFamily="34" charset="0"/>
                <a:ea typeface="Calibri" pitchFamily="34" charset="0"/>
                <a:cs typeface="Segoe UI" pitchFamily="34" charset="0"/>
              </a:rPr>
              <a:t>Automation (</a:t>
            </a:r>
            <a:r>
              <a:rPr lang="en-US" sz="2400" b="1" dirty="0" err="1" smtClean="0">
                <a:solidFill>
                  <a:srgbClr val="812210"/>
                </a:solidFill>
                <a:latin typeface="Segoe UI" pitchFamily="34" charset="0"/>
                <a:ea typeface="Calibri" pitchFamily="34" charset="0"/>
                <a:cs typeface="Segoe UI" pitchFamily="34" charset="0"/>
              </a:rPr>
              <a:t>BASt</a:t>
            </a:r>
            <a:r>
              <a:rPr lang="en-US" sz="2400" b="1" dirty="0" smtClean="0">
                <a:solidFill>
                  <a:srgbClr val="812210"/>
                </a:solidFill>
                <a:latin typeface="Segoe UI" pitchFamily="34" charset="0"/>
                <a:ea typeface="Calibri" pitchFamily="34" charset="0"/>
                <a:cs typeface="Segoe UI" pitchFamily="34" charset="0"/>
              </a:rPr>
              <a:t> 2011) </a:t>
            </a:r>
            <a:endParaRPr lang="en-US" sz="2400" b="1" dirty="0">
              <a:solidFill>
                <a:srgbClr val="812210"/>
              </a:solidFill>
              <a:latin typeface="Segoe UI" pitchFamily="34" charset="0"/>
              <a:ea typeface="Calibri" pitchFamily="34" charset="0"/>
              <a:cs typeface="Segoe UI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3075" y="2295103"/>
            <a:ext cx="7820025" cy="1155700"/>
            <a:chOff x="473075" y="3086542"/>
            <a:chExt cx="7819479" cy="1155957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204617" y="3086542"/>
              <a:ext cx="5087937" cy="115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/>
            <a:p>
              <a:pPr marL="361950" indent="-361950" defTabSz="895350">
                <a:lnSpc>
                  <a:spcPct val="108000"/>
                </a:lnSpc>
                <a:spcAft>
                  <a:spcPct val="42000"/>
                </a:spcAft>
                <a:buSzPct val="75000"/>
                <a:buFontTx/>
                <a:buChar char="•"/>
              </a:pPr>
              <a:r>
                <a:rPr lang="en-GB" sz="1600" dirty="0"/>
                <a:t>The system takes over longitudinal </a:t>
              </a:r>
              <a:r>
                <a:rPr lang="en-GB" sz="1600" u="sng" dirty="0"/>
                <a:t>and</a:t>
              </a:r>
              <a:r>
                <a:rPr lang="en-GB" sz="1600" dirty="0"/>
                <a:t> lateral control, the driver shall </a:t>
              </a:r>
              <a:r>
                <a:rPr lang="en-GB" sz="1600" u="sng" dirty="0"/>
                <a:t>permanently monitor</a:t>
              </a:r>
              <a:r>
                <a:rPr lang="en-GB" sz="1600" dirty="0"/>
                <a:t> the system and shall be prepared to </a:t>
              </a:r>
              <a:r>
                <a:rPr lang="en-GB" sz="1600" u="sng" dirty="0"/>
                <a:t>take over control at any time</a:t>
              </a:r>
              <a:r>
                <a:rPr lang="en-GB" sz="1600" dirty="0"/>
                <a:t>.</a:t>
              </a: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73075" y="3284379"/>
              <a:ext cx="2187575" cy="53816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GB"/>
                <a:t>Partly automated</a:t>
              </a: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478004" y="1124744"/>
            <a:ext cx="7775409" cy="890587"/>
            <a:chOff x="516110" y="2273300"/>
            <a:chExt cx="7776444" cy="890052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16110" y="2382820"/>
              <a:ext cx="2187575" cy="53816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GB" dirty="0"/>
                <a:t>Assisted driving</a:t>
              </a: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204617" y="2273300"/>
              <a:ext cx="5087937" cy="890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/>
            <a:p>
              <a:pPr marL="361950" indent="-361950" defTabSz="895350">
                <a:lnSpc>
                  <a:spcPct val="108000"/>
                </a:lnSpc>
                <a:spcAft>
                  <a:spcPct val="42000"/>
                </a:spcAft>
                <a:buSzPct val="75000"/>
                <a:buFontTx/>
                <a:buChar char="•"/>
              </a:pPr>
              <a:r>
                <a:rPr lang="en-GB" sz="1600" dirty="0"/>
                <a:t>The driver permanently controls </a:t>
              </a:r>
              <a:r>
                <a:rPr lang="en-GB" sz="1600" u="sng" dirty="0"/>
                <a:t>either</a:t>
              </a:r>
              <a:r>
                <a:rPr lang="en-GB" sz="1600" dirty="0"/>
                <a:t> longitudinal </a:t>
              </a:r>
              <a:r>
                <a:rPr lang="en-GB" sz="1600" u="sng" dirty="0"/>
                <a:t>or</a:t>
              </a:r>
              <a:r>
                <a:rPr lang="en-GB" sz="1600" dirty="0"/>
                <a:t> lateral control. The other task can be automated to </a:t>
              </a:r>
              <a:r>
                <a:rPr lang="en-GB" sz="1600" u="sng" dirty="0"/>
                <a:t>a certain extent</a:t>
              </a:r>
              <a:r>
                <a:rPr lang="en-GB" sz="1600" dirty="0"/>
                <a:t> by the assistance system.</a:t>
              </a: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66725" y="4958928"/>
            <a:ext cx="7826375" cy="1422400"/>
            <a:chOff x="466725" y="5016808"/>
            <a:chExt cx="7825829" cy="1421864"/>
          </a:xfrm>
        </p:grpSpPr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466725" y="5214997"/>
              <a:ext cx="2187575" cy="538162"/>
            </a:xfrm>
            <a:prstGeom prst="rect">
              <a:avLst/>
            </a:prstGeom>
            <a:solidFill>
              <a:srgbClr val="99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Fully automated</a:t>
              </a: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204617" y="5016808"/>
              <a:ext cx="5087937" cy="142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/>
            <a:p>
              <a:pPr marL="361950" indent="-361950" defTabSz="895350">
                <a:lnSpc>
                  <a:spcPct val="108000"/>
                </a:lnSpc>
                <a:spcAft>
                  <a:spcPct val="42000"/>
                </a:spcAft>
                <a:buSzPct val="75000"/>
                <a:buFontTx/>
                <a:buChar char="•"/>
              </a:pPr>
              <a:r>
                <a:rPr lang="en-GB" sz="1600"/>
                <a:t>The system takes over longitudinal and lateral control completely and permanently. In case of a take-over request that is not carried out, the system will </a:t>
              </a:r>
              <a:r>
                <a:rPr lang="en-GB" sz="1600" u="sng"/>
                <a:t>return to the minimal risk condition by itself</a:t>
              </a:r>
              <a:r>
                <a:rPr lang="en-GB" sz="1600"/>
                <a:t>.</a:t>
              </a:r>
            </a:p>
          </p:txBody>
        </p:sp>
      </p:grp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203575" y="4023890"/>
            <a:ext cx="5087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marL="361950" indent="-361950" defTabSz="895350">
              <a:lnSpc>
                <a:spcPct val="108000"/>
              </a:lnSpc>
              <a:spcAft>
                <a:spcPct val="42000"/>
              </a:spcAft>
              <a:buSzPct val="75000"/>
              <a:buFontTx/>
              <a:buChar char="•"/>
            </a:pPr>
            <a:endParaRPr lang="en-US" sz="160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466725" y="3538115"/>
            <a:ext cx="7826375" cy="1420813"/>
            <a:chOff x="466725" y="3919467"/>
            <a:chExt cx="7825829" cy="1421864"/>
          </a:xfrm>
        </p:grpSpPr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466725" y="4098516"/>
              <a:ext cx="2187575" cy="538163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r>
                <a:rPr lang="en-GB"/>
                <a:t>Highly automated</a:t>
              </a: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3204617" y="3919467"/>
              <a:ext cx="5087937" cy="142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/>
            <a:p>
              <a:pPr marL="361950" indent="-361950" defTabSz="895350">
                <a:lnSpc>
                  <a:spcPct val="108000"/>
                </a:lnSpc>
                <a:spcAft>
                  <a:spcPct val="42000"/>
                </a:spcAft>
                <a:buSzPct val="75000"/>
                <a:buFontTx/>
                <a:buChar char="•"/>
              </a:pPr>
              <a:r>
                <a:rPr lang="en-GB" sz="1600" dirty="0"/>
                <a:t>The system takes over longitudinal and lateral control; the driver must </a:t>
              </a:r>
              <a:r>
                <a:rPr lang="en-GB" sz="1600" u="sng" dirty="0"/>
                <a:t>no longer permanently monitor</a:t>
              </a:r>
              <a:r>
                <a:rPr lang="en-GB" sz="1600" dirty="0"/>
                <a:t> the system. In case of a take-over request, the driver must </a:t>
              </a:r>
              <a:r>
                <a:rPr lang="en-GB" sz="1600" u="sng" dirty="0"/>
                <a:t>take-over</a:t>
              </a:r>
              <a:r>
                <a:rPr lang="en-GB" sz="1600" dirty="0"/>
                <a:t> control with a </a:t>
              </a:r>
              <a:r>
                <a:rPr lang="en-GB" sz="1600" u="sng" dirty="0"/>
                <a:t>certain time buffer</a:t>
              </a:r>
              <a:r>
                <a:rPr lang="en-GB" sz="1600" dirty="0"/>
                <a:t>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1310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Levels of driving automation</a:t>
            </a:r>
            <a:endParaRPr lang="en-GB" dirty="0"/>
          </a:p>
        </p:txBody>
      </p:sp>
      <p:grpSp>
        <p:nvGrpSpPr>
          <p:cNvPr id="3" name="Gruppieren 313"/>
          <p:cNvGrpSpPr/>
          <p:nvPr/>
        </p:nvGrpSpPr>
        <p:grpSpPr>
          <a:xfrm>
            <a:off x="466725" y="1943061"/>
            <a:ext cx="8227062" cy="1559682"/>
            <a:chOff x="501267" y="2437054"/>
            <a:chExt cx="8277584" cy="1559682"/>
          </a:xfrm>
        </p:grpSpPr>
        <p:sp>
          <p:nvSpPr>
            <p:cNvPr id="12" name="Rechteck 11"/>
            <p:cNvSpPr/>
            <p:nvPr/>
          </p:nvSpPr>
          <p:spPr>
            <a:xfrm>
              <a:off x="2573034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Assisted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5769644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High auto-mation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3634312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Partial auto-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mation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4699191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Condi-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tional auto-mation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2570899" y="2442078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1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5767524" y="2437054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4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631291" y="2442078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2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4692582" y="2442078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3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1538675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auto-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mation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1523779" y="2442078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0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794829" y="2856653"/>
              <a:ext cx="932691" cy="11399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Full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auto-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mation</a:t>
              </a:r>
              <a:endParaRPr kumimoji="0" lang="en-GB" sz="1400" b="0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6809617" y="2442078"/>
              <a:ext cx="932795" cy="29886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smtClean="0">
                  <a:ln>
                    <a:noFill/>
                  </a:ln>
                  <a:solidFill>
                    <a:srgbClr val="10394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level 5</a:t>
              </a:r>
              <a:endParaRPr kumimoji="0" lang="en-GB" sz="1400" b="1" i="0" u="none" strike="noStrike" kern="0" cap="none" spc="0" normalizeH="0" baseline="0" dirty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501267" y="2442078"/>
              <a:ext cx="932795" cy="1554658"/>
            </a:xfrm>
            <a:prstGeom prst="rect">
              <a:avLst/>
            </a:prstGeom>
            <a:solidFill>
              <a:srgbClr val="D5CF2B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7846056" y="2441951"/>
              <a:ext cx="932795" cy="1554658"/>
            </a:xfrm>
            <a:prstGeom prst="rect">
              <a:avLst/>
            </a:prstGeom>
            <a:solidFill>
              <a:srgbClr val="23465E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>
                <a:ln>
                  <a:noFill/>
                </a:ln>
                <a:solidFill>
                  <a:srgbClr val="1039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uppieren 92"/>
            <p:cNvGrpSpPr/>
            <p:nvPr/>
          </p:nvGrpSpPr>
          <p:grpSpPr>
            <a:xfrm>
              <a:off x="751844" y="2772869"/>
              <a:ext cx="404212" cy="847136"/>
              <a:chOff x="838760" y="3116666"/>
              <a:chExt cx="333245" cy="698405"/>
            </a:xfrm>
          </p:grpSpPr>
          <p:sp>
            <p:nvSpPr>
              <p:cNvPr id="45" name="Ellipse 44"/>
              <p:cNvSpPr/>
              <p:nvPr/>
            </p:nvSpPr>
            <p:spPr>
              <a:xfrm>
                <a:off x="899592" y="3116666"/>
                <a:ext cx="216024" cy="21602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6" name="Gerade Verbindung 45"/>
              <p:cNvCxnSpPr>
                <a:stCxn id="45" idx="4"/>
              </p:cNvCxnSpPr>
              <p:nvPr/>
            </p:nvCxnSpPr>
            <p:spPr>
              <a:xfrm>
                <a:off x="1007604" y="3332690"/>
                <a:ext cx="1139" cy="39680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47" name="Gerade Verbindung 46"/>
              <p:cNvCxnSpPr/>
              <p:nvPr/>
            </p:nvCxnSpPr>
            <p:spPr>
              <a:xfrm rot="-1080000" flipH="1" flipV="1">
                <a:off x="847574" y="3395668"/>
                <a:ext cx="161925" cy="9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48" name="Gerade Verbindung 47"/>
              <p:cNvCxnSpPr/>
              <p:nvPr/>
            </p:nvCxnSpPr>
            <p:spPr>
              <a:xfrm rot="1080000" flipH="1">
                <a:off x="1008524" y="3395391"/>
                <a:ext cx="161925" cy="9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49" name="Gerade Verbindung 48"/>
              <p:cNvCxnSpPr/>
              <p:nvPr/>
            </p:nvCxnSpPr>
            <p:spPr>
              <a:xfrm flipV="1">
                <a:off x="838760" y="3719821"/>
                <a:ext cx="161925" cy="9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50" name="Gerade Verbindung 49"/>
              <p:cNvCxnSpPr/>
              <p:nvPr/>
            </p:nvCxnSpPr>
            <p:spPr>
              <a:xfrm>
                <a:off x="1010080" y="3717987"/>
                <a:ext cx="161925" cy="9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27" name="Abgerundetes Rechteck 26"/>
            <p:cNvSpPr/>
            <p:nvPr/>
          </p:nvSpPr>
          <p:spPr>
            <a:xfrm>
              <a:off x="7969941" y="2819554"/>
              <a:ext cx="679444" cy="354076"/>
            </a:xfrm>
            <a:prstGeom prst="round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uppieren 81"/>
            <p:cNvGrpSpPr/>
            <p:nvPr/>
          </p:nvGrpSpPr>
          <p:grpSpPr>
            <a:xfrm>
              <a:off x="7919785" y="3148427"/>
              <a:ext cx="796402" cy="415026"/>
              <a:chOff x="5847371" y="3442889"/>
              <a:chExt cx="534392" cy="278483"/>
            </a:xfrm>
            <a:noFill/>
            <a:scene3d>
              <a:camera prst="perspectiveRelaxed" fov="7200000"/>
              <a:lightRig rig="threePt" dir="t"/>
            </a:scene3d>
          </p:grpSpPr>
          <p:sp>
            <p:nvSpPr>
              <p:cNvPr id="29" name="Abgerundetes Rechteck 28"/>
              <p:cNvSpPr/>
              <p:nvPr/>
            </p:nvSpPr>
            <p:spPr>
              <a:xfrm>
                <a:off x="5847371" y="3442889"/>
                <a:ext cx="534392" cy="278483"/>
              </a:xfrm>
              <a:prstGeom prst="roundRect">
                <a:avLst/>
              </a:prstGeom>
              <a:grp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" name="Gruppieren 70"/>
              <p:cNvGrpSpPr/>
              <p:nvPr/>
            </p:nvGrpSpPr>
            <p:grpSpPr>
              <a:xfrm>
                <a:off x="5904519" y="3490506"/>
                <a:ext cx="435393" cy="45719"/>
                <a:chOff x="5894987" y="3490541"/>
                <a:chExt cx="435393" cy="45719"/>
              </a:xfrm>
              <a:grpFill/>
            </p:grpSpPr>
            <p:sp>
              <p:nvSpPr>
                <p:cNvPr id="41" name="Abgerundetes Rechteck 40"/>
                <p:cNvSpPr/>
                <p:nvPr/>
              </p:nvSpPr>
              <p:spPr>
                <a:xfrm>
                  <a:off x="5894987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Abgerundetes Rechteck 41"/>
                <p:cNvSpPr/>
                <p:nvPr/>
              </p:nvSpPr>
              <p:spPr>
                <a:xfrm>
                  <a:off x="6010874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Abgerundetes Rechteck 42"/>
                <p:cNvSpPr/>
                <p:nvPr/>
              </p:nvSpPr>
              <p:spPr>
                <a:xfrm>
                  <a:off x="6126761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Abgerundetes Rechteck 43"/>
                <p:cNvSpPr/>
                <p:nvPr/>
              </p:nvSpPr>
              <p:spPr>
                <a:xfrm>
                  <a:off x="6242649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uppieren 71"/>
              <p:cNvGrpSpPr/>
              <p:nvPr/>
            </p:nvGrpSpPr>
            <p:grpSpPr>
              <a:xfrm>
                <a:off x="5904511" y="3561956"/>
                <a:ext cx="435393" cy="45719"/>
                <a:chOff x="5894987" y="3490541"/>
                <a:chExt cx="435393" cy="45719"/>
              </a:xfrm>
              <a:grpFill/>
            </p:grpSpPr>
            <p:sp>
              <p:nvSpPr>
                <p:cNvPr id="37" name="Abgerundetes Rechteck 36"/>
                <p:cNvSpPr/>
                <p:nvPr/>
              </p:nvSpPr>
              <p:spPr>
                <a:xfrm>
                  <a:off x="5894987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Abgerundetes Rechteck 37"/>
                <p:cNvSpPr/>
                <p:nvPr/>
              </p:nvSpPr>
              <p:spPr>
                <a:xfrm>
                  <a:off x="6010874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Abgerundetes Rechteck 38"/>
                <p:cNvSpPr/>
                <p:nvPr/>
              </p:nvSpPr>
              <p:spPr>
                <a:xfrm>
                  <a:off x="6126761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Abgerundetes Rechteck 39"/>
                <p:cNvSpPr/>
                <p:nvPr/>
              </p:nvSpPr>
              <p:spPr>
                <a:xfrm>
                  <a:off x="6242649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uppieren 76"/>
              <p:cNvGrpSpPr/>
              <p:nvPr/>
            </p:nvGrpSpPr>
            <p:grpSpPr>
              <a:xfrm>
                <a:off x="5904497" y="3633415"/>
                <a:ext cx="435393" cy="45719"/>
                <a:chOff x="5894987" y="3490541"/>
                <a:chExt cx="435393" cy="45719"/>
              </a:xfrm>
              <a:grpFill/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5894987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Abgerundetes Rechteck 33"/>
                <p:cNvSpPr/>
                <p:nvPr/>
              </p:nvSpPr>
              <p:spPr>
                <a:xfrm>
                  <a:off x="6010874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Abgerundetes Rechteck 34"/>
                <p:cNvSpPr/>
                <p:nvPr/>
              </p:nvSpPr>
              <p:spPr>
                <a:xfrm>
                  <a:off x="6126761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Abgerundetes Rechteck 35"/>
                <p:cNvSpPr/>
                <p:nvPr/>
              </p:nvSpPr>
              <p:spPr>
                <a:xfrm>
                  <a:off x="6242649" y="3490541"/>
                  <a:ext cx="87731" cy="45719"/>
                </a:xfrm>
                <a:prstGeom prst="roundRect">
                  <a:avLst/>
                </a:prstGeom>
                <a:grp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10" name="Gerade Verbindung 9"/>
          <p:cNvCxnSpPr/>
          <p:nvPr/>
        </p:nvCxnSpPr>
        <p:spPr>
          <a:xfrm flipV="1">
            <a:off x="8150641" y="2693627"/>
            <a:ext cx="0" cy="4006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1" name="Gerade Verbindung 10"/>
          <p:cNvCxnSpPr/>
          <p:nvPr/>
        </p:nvCxnSpPr>
        <p:spPr>
          <a:xfrm flipV="1">
            <a:off x="8318491" y="2689793"/>
            <a:ext cx="0" cy="4006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51" name="Inhaltsplatzhalter 2"/>
          <p:cNvSpPr txBox="1">
            <a:spLocks/>
          </p:cNvSpPr>
          <p:nvPr/>
        </p:nvSpPr>
        <p:spPr>
          <a:xfrm>
            <a:off x="-1228" y="6155077"/>
            <a:ext cx="9070797" cy="398124"/>
          </a:xfrm>
          <a:prstGeom prst="rect">
            <a:avLst/>
          </a:prstGeom>
          <a:effectLst>
            <a:outerShdw dist="50800" dir="4800000" sx="1000" sy="1000" algn="ctr" rotWithShape="0">
              <a:srgbClr val="000000"/>
            </a:outerShdw>
          </a:effectLst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SAE document J3016, “Taxonomy and Definitions for Terms Related to On-Road Automated Motor Vehicles”, issued 2014-01-16, see also http://standards.sae.org/j3016_201401/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uppieren 267"/>
          <p:cNvGrpSpPr/>
          <p:nvPr/>
        </p:nvGrpSpPr>
        <p:grpSpPr>
          <a:xfrm>
            <a:off x="1674353" y="1378429"/>
            <a:ext cx="5603068" cy="523220"/>
            <a:chOff x="1759417" y="1752713"/>
            <a:chExt cx="5603068" cy="523220"/>
          </a:xfrm>
        </p:grpSpPr>
        <p:sp>
          <p:nvSpPr>
            <p:cNvPr id="53" name="Text Box 25"/>
            <p:cNvSpPr txBox="1">
              <a:spLocks noChangeArrowheads="1"/>
            </p:cNvSpPr>
            <p:nvPr/>
          </p:nvSpPr>
          <p:spPr bwMode="auto">
            <a:xfrm>
              <a:off x="2811820" y="1752713"/>
              <a:ext cx="50526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LKA</a:t>
              </a:r>
            </a:p>
            <a:p>
              <a:pPr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ACC</a:t>
              </a:r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3581406" y="1752713"/>
              <a:ext cx="10070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Parking</a:t>
              </a:r>
            </a:p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Assistance</a:t>
              </a:r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  <p:sp>
          <p:nvSpPr>
            <p:cNvPr id="55" name="Text Box 27"/>
            <p:cNvSpPr txBox="1">
              <a:spLocks noChangeArrowheads="1"/>
            </p:cNvSpPr>
            <p:nvPr/>
          </p:nvSpPr>
          <p:spPr bwMode="auto">
            <a:xfrm>
              <a:off x="7177755" y="1752713"/>
              <a:ext cx="1847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674688"/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4609177" y="1752713"/>
              <a:ext cx="108824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Traffic Jam</a:t>
              </a:r>
            </a:p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Chauffeur</a:t>
              </a:r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5649078" y="1752713"/>
              <a:ext cx="117012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Parking </a:t>
              </a:r>
            </a:p>
            <a:p>
              <a:pPr algn="ctr" defTabSz="674688"/>
              <a:r>
                <a:rPr lang="en-GB" altLang="de-DE" sz="1400" smtClean="0">
                  <a:solidFill>
                    <a:schemeClr val="bg2">
                      <a:lumMod val="50000"/>
                    </a:schemeClr>
                  </a:solidFill>
                  <a:ea typeface="MS PGothic" pitchFamily="34" charset="-128"/>
                </a:rPr>
                <a:t>Garage Pilot</a:t>
              </a:r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  <p:sp>
          <p:nvSpPr>
            <p:cNvPr id="58" name="Text Box 25"/>
            <p:cNvSpPr txBox="1">
              <a:spLocks noChangeArrowheads="1"/>
            </p:cNvSpPr>
            <p:nvPr/>
          </p:nvSpPr>
          <p:spPr bwMode="auto">
            <a:xfrm>
              <a:off x="1759417" y="1752713"/>
              <a:ext cx="1847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674688"/>
              <a:endParaRPr lang="en-GB" altLang="de-DE" sz="14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2461522" y="1886671"/>
            <a:ext cx="4221125" cy="169058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uppieren 66"/>
          <p:cNvGrpSpPr/>
          <p:nvPr/>
        </p:nvGrpSpPr>
        <p:grpSpPr>
          <a:xfrm>
            <a:off x="466724" y="1886670"/>
            <a:ext cx="4104989" cy="4248000"/>
            <a:chOff x="466724" y="1886670"/>
            <a:chExt cx="4104989" cy="4248000"/>
          </a:xfrm>
        </p:grpSpPr>
        <p:cxnSp>
          <p:nvCxnSpPr>
            <p:cNvPr id="59" name="Gerade Verbindung 3"/>
            <p:cNvCxnSpPr>
              <a:cxnSpLocks noChangeShapeType="1"/>
            </p:cNvCxnSpPr>
            <p:nvPr/>
          </p:nvCxnSpPr>
          <p:spPr bwMode="auto">
            <a:xfrm>
              <a:off x="4570815" y="1886670"/>
              <a:ext cx="898" cy="4248000"/>
            </a:xfrm>
            <a:prstGeom prst="line">
              <a:avLst/>
            </a:prstGeom>
            <a:noFill/>
            <a:ln w="19050" algn="ctr">
              <a:solidFill>
                <a:srgbClr val="FF6600"/>
              </a:solidFill>
              <a:prstDash val="dash"/>
              <a:round/>
              <a:headEnd/>
              <a:tailEnd/>
            </a:ln>
            <a:effectLst/>
          </p:spPr>
        </p:cxnSp>
        <p:grpSp>
          <p:nvGrpSpPr>
            <p:cNvPr id="52" name="Gruppieren 317"/>
            <p:cNvGrpSpPr/>
            <p:nvPr/>
          </p:nvGrpSpPr>
          <p:grpSpPr>
            <a:xfrm>
              <a:off x="466724" y="3933056"/>
              <a:ext cx="3988313" cy="1330786"/>
              <a:chOff x="551788" y="4340090"/>
              <a:chExt cx="3988313" cy="1330786"/>
            </a:xfrm>
          </p:grpSpPr>
          <p:sp>
            <p:nvSpPr>
              <p:cNvPr id="61" name="Inhaltsplatzhalter 2"/>
              <p:cNvSpPr txBox="1">
                <a:spLocks/>
              </p:cNvSpPr>
              <p:nvPr/>
            </p:nvSpPr>
            <p:spPr>
              <a:xfrm>
                <a:off x="642820" y="4458825"/>
                <a:ext cx="3352800" cy="1148863"/>
              </a:xfrm>
              <a:prstGeom prst="rect">
                <a:avLst/>
              </a:prstGeom>
            </p:spPr>
            <p:txBody>
              <a:bodyPr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Driver</a:t>
                </a:r>
                <a:r>
                  <a:rPr kumimoji="0" lang="en-GB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in the loop</a:t>
                </a:r>
              </a:p>
              <a:p>
                <a:pPr marL="342900" indent="-342900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No significant change with respect to existing driver assistance systems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tx2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hteck 61"/>
              <p:cNvSpPr/>
              <p:nvPr/>
            </p:nvSpPr>
            <p:spPr>
              <a:xfrm>
                <a:off x="551788" y="4340090"/>
                <a:ext cx="3988313" cy="1330786"/>
              </a:xfrm>
              <a:prstGeom prst="rect">
                <a:avLst/>
              </a:prstGeom>
              <a:noFill/>
              <a:ln w="25400">
                <a:solidFill>
                  <a:srgbClr val="FF6600">
                    <a:alpha val="5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60" name="Gruppieren 316"/>
          <p:cNvGrpSpPr/>
          <p:nvPr/>
        </p:nvGrpSpPr>
        <p:grpSpPr>
          <a:xfrm>
            <a:off x="4672458" y="3939059"/>
            <a:ext cx="4078147" cy="2226245"/>
            <a:chOff x="4760835" y="4339824"/>
            <a:chExt cx="4058605" cy="2226245"/>
          </a:xfrm>
        </p:grpSpPr>
        <p:sp>
          <p:nvSpPr>
            <p:cNvPr id="64" name="Inhaltsplatzhalter 2"/>
            <p:cNvSpPr txBox="1">
              <a:spLocks/>
            </p:cNvSpPr>
            <p:nvPr/>
          </p:nvSpPr>
          <p:spPr>
            <a:xfrm>
              <a:off x="4760835" y="4461021"/>
              <a:ext cx="4058605" cy="2105048"/>
            </a:xfrm>
            <a:prstGeom prst="rect">
              <a:avLst/>
            </a:prstGeom>
            <a:ln>
              <a:noFill/>
            </a:ln>
          </p:spPr>
          <p:txBody>
            <a:bodyPr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Tx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Driver</a:t>
              </a:r>
              <a:r>
                <a:rPr kumimoji="0" lang="en-GB" sz="16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out of the loop</a:t>
              </a:r>
            </a:p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Not in accordance with regulatory law (Vienna Convention of 1968, national road law)</a:t>
              </a:r>
            </a:p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Shared responsibility for control between driver and system</a:t>
              </a:r>
            </a:p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</a:pPr>
              <a:r>
                <a:rPr lang="en-GB" sz="160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  <a:sym typeface="Wingdings" pitchFamily="2" charset="2"/>
                </a:rPr>
                <a:t>      </a:t>
              </a:r>
              <a:r>
                <a:rPr lang="en-GB" sz="1600" dirty="0" smtClean="0">
                  <a:solidFill>
                    <a:srgbClr val="FF6600"/>
                  </a:solidFill>
                  <a:latin typeface="+mj-lt"/>
                  <a:sym typeface="Wingdings" pitchFamily="2" charset="2"/>
                </a:rPr>
                <a:t></a:t>
              </a:r>
              <a:r>
                <a:rPr lang="en-GB" sz="1600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 need for action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4787249" y="4339824"/>
              <a:ext cx="3966890" cy="2176073"/>
            </a:xfrm>
            <a:prstGeom prst="rect">
              <a:avLst/>
            </a:prstGeom>
            <a:noFill/>
            <a:ln w="25400">
              <a:solidFill>
                <a:srgbClr val="FF6600">
                  <a:alpha val="5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76145" y="2348880"/>
            <a:ext cx="8544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Ritorniamo al caso EU/US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8" name="Immagine 7" descr="eu_us_4_Final Program v4 (final)_Pagina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53975"/>
            <a:ext cx="5056188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ma 8"/>
          <p:cNvGraphicFramePr/>
          <p:nvPr/>
        </p:nvGraphicFramePr>
        <p:xfrm>
          <a:off x="1475656" y="1628800"/>
          <a:ext cx="69127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219075"/>
            <a:ext cx="5343525" cy="758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Panoramica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cs typeface="+mn-cs"/>
              </a:rPr>
              <a:t>Guida</a:t>
            </a:r>
            <a:r>
              <a:rPr lang="en-US" sz="2800" b="1" dirty="0">
                <a:latin typeface="+mn-lt"/>
                <a:cs typeface="+mn-cs"/>
              </a:rPr>
              <a:t> </a:t>
            </a:r>
            <a:r>
              <a:rPr lang="en-US" sz="2800" b="1" dirty="0" err="1">
                <a:latin typeface="+mn-lt"/>
                <a:cs typeface="+mn-cs"/>
              </a:rPr>
              <a:t>automatica</a:t>
            </a:r>
            <a:r>
              <a:rPr lang="en-US" sz="2800" b="1" dirty="0">
                <a:latin typeface="+mn-lt"/>
                <a:cs typeface="+mn-cs"/>
              </a:rPr>
              <a:t>: </a:t>
            </a:r>
            <a:r>
              <a:rPr lang="en-US" sz="2800" b="1" dirty="0" err="1">
                <a:latin typeface="+mn-lt"/>
                <a:cs typeface="+mn-cs"/>
              </a:rPr>
              <a:t>casi</a:t>
            </a:r>
            <a:r>
              <a:rPr lang="en-US" sz="2800" b="1" dirty="0">
                <a:latin typeface="+mn-lt"/>
                <a:cs typeface="+mn-cs"/>
              </a:rPr>
              <a:t> </a:t>
            </a:r>
            <a:r>
              <a:rPr lang="en-US" sz="2800" b="1" dirty="0" err="1">
                <a:latin typeface="+mn-lt"/>
                <a:cs typeface="+mn-cs"/>
              </a:rPr>
              <a:t>d’uso</a:t>
            </a:r>
            <a:endParaRPr lang="en-US" sz="2800" b="1" dirty="0">
              <a:latin typeface="+mn-lt"/>
              <a:cs typeface="+mn-cs"/>
            </a:endParaRPr>
          </a:p>
        </p:txBody>
      </p:sp>
      <p:graphicFrame>
        <p:nvGraphicFramePr>
          <p:cNvPr id="7" name="Table 3"/>
          <p:cNvGraphicFramePr>
            <a:graphicFrameLocks noGrp="1"/>
          </p:cNvGraphicFramePr>
          <p:nvPr/>
        </p:nvGraphicFramePr>
        <p:xfrm>
          <a:off x="120650" y="1946275"/>
          <a:ext cx="8928993" cy="3139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44218"/>
                <a:gridCol w="1080120"/>
                <a:gridCol w="1080120"/>
                <a:gridCol w="1107535"/>
                <a:gridCol w="980697"/>
                <a:gridCol w="1152128"/>
                <a:gridCol w="15841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USE CASE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Level of Automation (SAE)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Speed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Dedicated</a:t>
                      </a:r>
                      <a:r>
                        <a:rPr lang="en-GB" sz="1400" baseline="0" dirty="0" smtClean="0"/>
                        <a:t> space needed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Private or public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Examples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Available</a:t>
                      </a:r>
                      <a:r>
                        <a:rPr lang="en-GB" sz="1400" baseline="0" dirty="0" smtClean="0"/>
                        <a:t> now (projects)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Interaction with infrastructure</a:t>
                      </a:r>
                    </a:p>
                    <a:p>
                      <a:pPr algn="ctr"/>
                      <a:r>
                        <a:rPr lang="en-GB" sz="1400" baseline="0" dirty="0" smtClean="0"/>
                        <a:t> (1 low to 5 high)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 Freeway platooning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2-3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High</a:t>
                      </a:r>
                      <a:r>
                        <a:rPr lang="en-GB" sz="1400" baseline="0" dirty="0" smtClean="0"/>
                        <a:t> </a:t>
                      </a:r>
                    </a:p>
                    <a:p>
                      <a:r>
                        <a:rPr lang="en-GB" sz="1400" baseline="0" dirty="0" smtClean="0"/>
                        <a:t>(&gt; 115 km/h)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Possibly both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BOTH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Sartre,</a:t>
                      </a:r>
                      <a:r>
                        <a:rPr lang="en-GB" sz="1400" baseline="0" dirty="0" smtClean="0"/>
                        <a:t> Peloton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 Automated</a:t>
                      </a:r>
                      <a:r>
                        <a:rPr lang="en-GB" sz="1400" baseline="0" dirty="0" smtClean="0"/>
                        <a:t> city centre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3-4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Low </a:t>
                      </a:r>
                    </a:p>
                    <a:p>
                      <a:r>
                        <a:rPr lang="en-GB" sz="1400" dirty="0" smtClean="0"/>
                        <a:t>(10-40 mph)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BOTH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AdaptIVe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 Urban</a:t>
                      </a:r>
                      <a:r>
                        <a:rPr lang="en-GB" sz="1400" baseline="0" dirty="0" smtClean="0"/>
                        <a:t> Chauffeur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Low </a:t>
                      </a:r>
                    </a:p>
                    <a:p>
                      <a:r>
                        <a:rPr lang="en-GB" sz="1400" dirty="0" smtClean="0"/>
                        <a:t>(&lt; 30</a:t>
                      </a:r>
                      <a:r>
                        <a:rPr lang="en-GB" sz="1400" baseline="0" dirty="0" smtClean="0"/>
                        <a:t> mph)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Both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PUBLIC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Google</a:t>
                      </a:r>
                      <a:r>
                        <a:rPr lang="en-GB" sz="1400" baseline="0" dirty="0" smtClean="0"/>
                        <a:t>, Citymobil2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Ovale 7"/>
          <p:cNvSpPr/>
          <p:nvPr/>
        </p:nvSpPr>
        <p:spPr>
          <a:xfrm>
            <a:off x="-612775" y="2492375"/>
            <a:ext cx="10514013" cy="144145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Freccia in su 8"/>
          <p:cNvSpPr/>
          <p:nvPr/>
        </p:nvSpPr>
        <p:spPr>
          <a:xfrm>
            <a:off x="3995738" y="3644900"/>
            <a:ext cx="1368425" cy="1944688"/>
          </a:xfrm>
          <a:prstGeom prst="up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pic>
        <p:nvPicPr>
          <p:cNvPr id="1026" name="Picture 2" descr="https://pbs.twimg.com/profile_images/454552902703407104/STojf5W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989138"/>
            <a:ext cx="25209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urban.us/wp-content/uploads/2015/01/USDOT-3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420938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driverlesstransportation.com/wp-content/uploads/2014/08/tr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4437063"/>
            <a:ext cx="3382962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ma 9"/>
          <p:cNvGraphicFramePr/>
          <p:nvPr/>
        </p:nvGraphicFramePr>
        <p:xfrm>
          <a:off x="179512" y="3212976"/>
          <a:ext cx="396044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1" name="Diagramma 10"/>
          <p:cNvGraphicFramePr/>
          <p:nvPr/>
        </p:nvGraphicFramePr>
        <p:xfrm>
          <a:off x="5004048" y="3212976"/>
          <a:ext cx="396044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1274" name="Picture 8" descr="http://www.smappo.com/img/avatars/551d537fe8ef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1238" y="1557338"/>
            <a:ext cx="14382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0" descr="http://www.ngvaeurope.eu/images/stories/banner_dgm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756775" y="476250"/>
            <a:ext cx="19446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Diagramma 12"/>
          <p:cNvGraphicFramePr/>
          <p:nvPr/>
        </p:nvGraphicFramePr>
        <p:xfrm>
          <a:off x="4427984" y="3140968"/>
          <a:ext cx="396044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4" name="Ovale 13"/>
          <p:cNvSpPr/>
          <p:nvPr/>
        </p:nvSpPr>
        <p:spPr>
          <a:xfrm>
            <a:off x="-323850" y="5229225"/>
            <a:ext cx="4608513" cy="86360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8797E-6 L -0.32673 -0.403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2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03145 L -0.20851 -0.5279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" y="-2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8797E-6 L -0.21667 -0.382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-1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3" grpId="0">
        <p:bldAsOne/>
      </p:bldGraphic>
      <p:bldGraphic spid="13" grpId="1">
        <p:bldAsOne/>
      </p:bldGraphic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90500" y="219075"/>
            <a:ext cx="2179638" cy="758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Descrizione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n-lt"/>
                <a:cs typeface="+mn-cs"/>
              </a:rPr>
              <a:t>scenario</a:t>
            </a:r>
            <a:endParaRPr lang="en-US" sz="2800" b="1" dirty="0">
              <a:latin typeface="+mn-lt"/>
              <a:cs typeface="+mn-cs"/>
            </a:endParaRPr>
          </a:p>
        </p:txBody>
      </p:sp>
      <p:pic>
        <p:nvPicPr>
          <p:cNvPr id="1536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1213" y="4914900"/>
            <a:ext cx="32527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8"/>
          <p:cNvSpPr txBox="1"/>
          <p:nvPr/>
        </p:nvSpPr>
        <p:spPr>
          <a:xfrm>
            <a:off x="0" y="1484784"/>
            <a:ext cx="9433993" cy="46166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b="1" dirty="0" smtClean="0">
                <a:latin typeface="+mn-lt"/>
                <a:cs typeface="+mn-cs"/>
              </a:rPr>
              <a:t>Caso applicativo 1: </a:t>
            </a:r>
            <a:r>
              <a:rPr lang="it-IT" b="1" dirty="0" err="1" smtClean="0">
                <a:latin typeface="+mn-lt"/>
                <a:cs typeface="+mn-cs"/>
              </a:rPr>
              <a:t>Freeway</a:t>
            </a:r>
            <a:r>
              <a:rPr lang="it-IT" b="1" dirty="0" smtClean="0">
                <a:latin typeface="+mn-lt"/>
                <a:cs typeface="+mn-cs"/>
              </a:rPr>
              <a:t> </a:t>
            </a:r>
            <a:r>
              <a:rPr lang="it-IT" b="1" dirty="0" err="1" smtClean="0">
                <a:latin typeface="+mn-lt"/>
                <a:cs typeface="+mn-cs"/>
              </a:rPr>
              <a:t>Platooning</a:t>
            </a:r>
            <a:endParaRPr lang="it-IT" b="1" dirty="0" smtClean="0">
              <a:latin typeface="+mn-lt"/>
              <a:cs typeface="+mn-cs"/>
            </a:endParaRP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”Moderatamente Automatizzato",  SAE </a:t>
            </a:r>
            <a:r>
              <a:rPr lang="it-IT" dirty="0" err="1" smtClean="0">
                <a:latin typeface="+mn-lt"/>
                <a:cs typeface="+mn-cs"/>
              </a:rPr>
              <a:t>level</a:t>
            </a:r>
            <a:r>
              <a:rPr lang="it-IT" dirty="0" smtClean="0">
                <a:latin typeface="+mn-lt"/>
                <a:cs typeface="+mn-cs"/>
              </a:rPr>
              <a:t> 2-3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Veicoli commerciali e veicoli di proprietà privata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Premesse: approvazione dei veicoli, nulla osta dell’operatore stradale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Servizio limitato alle sole autostrade e strade principali extraurbane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Può avere corsie riservate e </a:t>
            </a:r>
            <a:r>
              <a:rPr lang="it-IT" dirty="0" err="1" smtClean="0">
                <a:latin typeface="+mn-lt"/>
                <a:cs typeface="+mn-cs"/>
              </a:rPr>
              <a:t>llimitazioni</a:t>
            </a:r>
            <a:r>
              <a:rPr lang="it-IT" dirty="0" smtClean="0">
                <a:latin typeface="+mn-lt"/>
                <a:cs typeface="+mn-cs"/>
              </a:rPr>
              <a:t> temporali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b="1" dirty="0" smtClean="0">
                <a:latin typeface="+mn-lt"/>
                <a:cs typeface="+mn-cs"/>
              </a:rPr>
              <a:t>Concetto di sistema: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Veicolo commerciale opera come leader, gli altri veicoli anche pass. seguono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Comunicazione V2V essenziale, gli standard in vigore/sviluppo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Miglioramento delle infrastrutture di segnaletica orizzontale, barriere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Ingresso / uscita </a:t>
            </a:r>
            <a:r>
              <a:rPr lang="it-IT" dirty="0" smtClean="0">
                <a:cs typeface="Arial" charset="0"/>
              </a:rPr>
              <a:t>automatico </a:t>
            </a:r>
            <a:r>
              <a:rPr lang="it-IT" dirty="0" smtClean="0">
                <a:latin typeface="+mn-lt"/>
                <a:cs typeface="+mn-cs"/>
              </a:rPr>
              <a:t>dal plotone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dirty="0" smtClean="0">
                <a:latin typeface="+mn-lt"/>
                <a:cs typeface="+mn-cs"/>
              </a:rPr>
              <a:t>Parametri e funzionamento possono condizionati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dirty="0" smtClean="0">
                <a:latin typeface="+mn-lt"/>
                <a:cs typeface="+mn-cs"/>
              </a:rPr>
              <a:t>dal tempo ed altri fattori</a:t>
            </a:r>
            <a:endParaRPr lang="it-IT" dirty="0">
              <a:latin typeface="+mn-lt"/>
              <a:cs typeface="+mn-cs"/>
            </a:endParaRPr>
          </a:p>
        </p:txBody>
      </p:sp>
      <p:pic>
        <p:nvPicPr>
          <p:cNvPr id="15368" name="Immagine 7" descr="italy_1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143" y="188640"/>
            <a:ext cx="2685857" cy="201729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90500" y="219075"/>
            <a:ext cx="2179638" cy="758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Descrizione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cs typeface="+mn-cs"/>
              </a:rPr>
              <a:t>Scenario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90500" y="1557338"/>
            <a:ext cx="8953500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400" b="1" dirty="0" smtClean="0">
                <a:latin typeface="+mn-lt"/>
                <a:cs typeface="+mn-cs"/>
              </a:rPr>
              <a:t>Funzionamento e Benefici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400" dirty="0" smtClean="0">
                <a:latin typeface="+mn-lt"/>
                <a:cs typeface="+mn-cs"/>
              </a:rPr>
              <a:t>Comparsa iniziale dello scenario entro il 2018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La rete autostradale beneficia </a:t>
            </a:r>
            <a:r>
              <a:rPr lang="it-IT" sz="2400" dirty="0">
                <a:latin typeface="+mn-lt"/>
                <a:cs typeface="+mn-cs"/>
              </a:rPr>
              <a:t>della riduzione della </a:t>
            </a:r>
            <a:r>
              <a:rPr lang="it-IT" sz="2400" dirty="0" smtClean="0">
                <a:latin typeface="+mn-lt"/>
                <a:cs typeface="+mn-cs"/>
              </a:rPr>
              <a:t>congestione, </a:t>
            </a:r>
            <a:r>
              <a:rPr lang="it-IT" sz="2400" dirty="0">
                <a:latin typeface="+mn-lt"/>
                <a:cs typeface="+mn-cs"/>
              </a:rPr>
              <a:t>ma </a:t>
            </a:r>
            <a:r>
              <a:rPr lang="it-IT" sz="2400" dirty="0" smtClean="0">
                <a:latin typeface="+mn-lt"/>
                <a:cs typeface="+mn-cs"/>
              </a:rPr>
              <a:t>sono necessari investimenti sulle </a:t>
            </a:r>
            <a:r>
              <a:rPr lang="it-IT" sz="2400" dirty="0">
                <a:latin typeface="+mn-lt"/>
                <a:cs typeface="+mn-cs"/>
              </a:rPr>
              <a:t>infrastrutture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Il veicolo commerciale di testa deve avere un guidatore certificato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Nei </a:t>
            </a:r>
            <a:r>
              <a:rPr lang="it-IT" sz="2400" dirty="0">
                <a:latin typeface="+mn-lt"/>
                <a:cs typeface="+mn-cs"/>
              </a:rPr>
              <a:t>veicoli </a:t>
            </a:r>
            <a:r>
              <a:rPr lang="it-IT" sz="2400" dirty="0" smtClean="0">
                <a:latin typeface="+mn-lt"/>
                <a:cs typeface="+mn-cs"/>
              </a:rPr>
              <a:t>che seguono </a:t>
            </a:r>
            <a:r>
              <a:rPr lang="it-IT" sz="2400" dirty="0">
                <a:latin typeface="+mn-lt"/>
                <a:cs typeface="+mn-cs"/>
              </a:rPr>
              <a:t>il conducente può svolgere altre </a:t>
            </a:r>
            <a:r>
              <a:rPr lang="it-IT" sz="2400" dirty="0" smtClean="0">
                <a:latin typeface="+mn-lt"/>
                <a:cs typeface="+mn-cs"/>
              </a:rPr>
              <a:t>attività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Fino a130 km/h, interdistanza di 6m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La capacità dell’autostrada è aumentata del 15%</a:t>
            </a:r>
          </a:p>
          <a:p>
            <a:pPr lvl="1" indent="-115888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sz="2400" dirty="0" smtClean="0">
                <a:latin typeface="+mn-lt"/>
                <a:cs typeface="+mn-cs"/>
              </a:rPr>
              <a:t>Il risparmio energetico de</a:t>
            </a:r>
            <a:r>
              <a:rPr lang="en-US" sz="2400" dirty="0" smtClean="0">
                <a:latin typeface="+mn-lt"/>
                <a:cs typeface="+mn-cs"/>
              </a:rPr>
              <a:t>ll’8</a:t>
            </a:r>
            <a:r>
              <a:rPr lang="en-US" sz="2400" dirty="0">
                <a:latin typeface="+mn-lt"/>
                <a:cs typeface="+mn-cs"/>
              </a:rPr>
              <a:t>% - 16%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200" y="5732463"/>
            <a:ext cx="2082800" cy="11255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90500" y="219075"/>
            <a:ext cx="5397500" cy="758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Prospettive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settoriali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/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di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settore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+mn-lt"/>
                <a:cs typeface="+mn-cs"/>
              </a:rPr>
              <a:t>Domande</a:t>
            </a:r>
            <a:r>
              <a:rPr lang="en-US" sz="2800" b="1" dirty="0">
                <a:latin typeface="+mn-lt"/>
                <a:cs typeface="+mn-cs"/>
              </a:rPr>
              <a:t> </a:t>
            </a:r>
            <a:r>
              <a:rPr lang="en-US" sz="2800" b="1" dirty="0" err="1">
                <a:latin typeface="+mn-lt"/>
                <a:cs typeface="+mn-cs"/>
              </a:rPr>
              <a:t>aperte</a:t>
            </a:r>
            <a:endParaRPr lang="en-US" sz="2800" b="1" dirty="0">
              <a:latin typeface="+mn-lt"/>
              <a:cs typeface="+mn-cs"/>
            </a:endParaRPr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250825" y="1557338"/>
            <a:ext cx="7850188" cy="5040312"/>
          </a:xfrm>
        </p:spPr>
        <p:txBody>
          <a:bodyPr/>
          <a:lstStyle/>
          <a:p>
            <a:pPr eaLnBrk="1" hangingPunct="1"/>
            <a:r>
              <a:rPr lang="it-IT" smtClean="0"/>
              <a:t>È stato valutato adeguatamente il periodo di tempo nei prossimi anni?</a:t>
            </a:r>
          </a:p>
          <a:p>
            <a:pPr eaLnBrk="1" hangingPunct="1"/>
            <a:r>
              <a:rPr lang="it-IT" smtClean="0"/>
              <a:t>Ci sono questioni </a:t>
            </a:r>
            <a:r>
              <a:rPr lang="it-IT" u="sng" smtClean="0"/>
              <a:t>legali</a:t>
            </a:r>
            <a:r>
              <a:rPr lang="it-IT" smtClean="0"/>
              <a:t> che impediscono questo tipo di intervento?</a:t>
            </a:r>
          </a:p>
          <a:p>
            <a:pPr eaLnBrk="1" hangingPunct="1"/>
            <a:r>
              <a:rPr lang="it-IT" smtClean="0"/>
              <a:t>Ci sono problemi </a:t>
            </a:r>
            <a:r>
              <a:rPr lang="it-IT" u="sng" smtClean="0"/>
              <a:t>tecnici</a:t>
            </a:r>
            <a:r>
              <a:rPr lang="it-IT" smtClean="0"/>
              <a:t> che impediscono l'operazione?</a:t>
            </a:r>
          </a:p>
          <a:p>
            <a:pPr eaLnBrk="1" hangingPunct="1"/>
            <a:r>
              <a:rPr lang="it-IT" smtClean="0"/>
              <a:t>Ci sono problemi </a:t>
            </a:r>
            <a:r>
              <a:rPr lang="it-IT" u="sng" smtClean="0"/>
              <a:t>economici</a:t>
            </a:r>
            <a:r>
              <a:rPr lang="it-IT" smtClean="0"/>
              <a:t> che impediscono questa operazione?</a:t>
            </a:r>
          </a:p>
          <a:p>
            <a:pPr eaLnBrk="1" hangingPunct="1"/>
            <a:r>
              <a:rPr lang="it-IT" smtClean="0"/>
              <a:t>Qual è il ruolo della ricerca per facilitare il processo globale?</a:t>
            </a:r>
          </a:p>
          <a:p>
            <a:pPr eaLnBrk="1" hangingPunct="1"/>
            <a:r>
              <a:rPr lang="it-IT" smtClean="0"/>
              <a:t>Siamo in grado di trovare un efficiente spazio di cooperazione UE-USA in materia?</a:t>
            </a:r>
          </a:p>
        </p:txBody>
      </p:sp>
      <p:sp>
        <p:nvSpPr>
          <p:cNvPr id="8" name="Rettangolo 7"/>
          <p:cNvSpPr/>
          <p:nvPr/>
        </p:nvSpPr>
        <p:spPr>
          <a:xfrm>
            <a:off x="7236296" y="2455482"/>
            <a:ext cx="1943161" cy="46474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90288" y="2348880"/>
            <a:ext cx="7116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 a colori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1000100" y="-285776"/>
            <a:ext cx="5857916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4400" i="1" u="sng" dirty="0" smtClean="0">
                <a:solidFill>
                  <a:srgbClr val="FFFF00"/>
                </a:solidFill>
                <a:latin typeface="Calibri"/>
                <a:cs typeface="+mn-cs"/>
              </a:rPr>
              <a:t>A TORINO VA IN SCENA LA SICUREZZA STRADALE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 rot="16200000">
            <a:off x="6786578" y="1857364"/>
            <a:ext cx="3929090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u="sng" dirty="0" smtClean="0">
                <a:solidFill>
                  <a:srgbClr val="FFFF00"/>
                </a:solidFill>
                <a:latin typeface="Calibri"/>
                <a:cs typeface="+mn-cs"/>
              </a:rPr>
              <a:t>www.autostradafacendo.it</a:t>
            </a:r>
            <a:endParaRPr lang="it-IT" sz="2400" u="sng" dirty="0">
              <a:solidFill>
                <a:srgbClr val="FFFF00"/>
              </a:solidFill>
              <a:latin typeface="Calibri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643446"/>
            <a:ext cx="2417312" cy="161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3116"/>
            <a:ext cx="4552950" cy="455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531" y="-99392"/>
            <a:ext cx="5051547" cy="385762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5292080" y="6244722"/>
            <a:ext cx="3929090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u="sng" dirty="0" smtClean="0">
                <a:solidFill>
                  <a:prstClr val="black"/>
                </a:solidFill>
                <a:latin typeface="Calibri"/>
                <a:cs typeface="+mn-cs"/>
              </a:rPr>
              <a:t>www.autostradafacendo.it</a:t>
            </a:r>
            <a:endParaRPr lang="it-IT" sz="2400" u="sng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5436096" y="4166204"/>
            <a:ext cx="3643338" cy="2143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000" i="1" u="sng" dirty="0" smtClean="0">
                <a:solidFill>
                  <a:prstClr val="black"/>
                </a:solidFill>
                <a:latin typeface="Calibri"/>
                <a:cs typeface="+mn-cs"/>
              </a:rPr>
              <a:t>I RAGAZZI TORINESI PER  STRADE PIÙ SICURE</a:t>
            </a:r>
            <a:endParaRPr lang="it-IT" sz="3000" i="1" u="sng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5409080" cy="321297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9326" y="-71462"/>
            <a:ext cx="4764674" cy="300039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8355" t="19371" r="17791" b="12585"/>
          <a:stretch>
            <a:fillRect/>
          </a:stretch>
        </p:blipFill>
        <p:spPr bwMode="auto">
          <a:xfrm>
            <a:off x="3635896" y="2636912"/>
            <a:ext cx="2419469" cy="151216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399"/>
            <a:ext cx="9144000" cy="664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9" y="-31512"/>
            <a:ext cx="5472608" cy="698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vari\dati\temp\110-103\direttiva europea\responsabile_sicurezza\campagne info tunnel\vignette\schizzi dall'arno\mia raccolta precedente\AAA_dell_arno_nuove\laterali sito\la squadra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6632"/>
            <a:ext cx="351978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per carico Bmm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" y="0"/>
            <a:ext cx="8913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per carico co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" y="0"/>
            <a:ext cx="8913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2293" name="Rettangolo 6"/>
          <p:cNvSpPr>
            <a:spLocks noChangeArrowheads="1"/>
          </p:cNvSpPr>
          <p:nvPr/>
        </p:nvSpPr>
        <p:spPr bwMode="auto">
          <a:xfrm>
            <a:off x="539750" y="333375"/>
            <a:ext cx="82804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i="1"/>
              <a:t>Quale Obiettivo?</a:t>
            </a:r>
          </a:p>
          <a:p>
            <a:pPr algn="ctr"/>
            <a:endParaRPr lang="it-IT" sz="2400" b="1" i="1"/>
          </a:p>
          <a:p>
            <a:pPr algn="just"/>
            <a:endParaRPr lang="it-IT" sz="3200" b="1" i="1"/>
          </a:p>
          <a:p>
            <a:pPr algn="just"/>
            <a:endParaRPr lang="it-IT" sz="3200" b="1" i="1"/>
          </a:p>
          <a:p>
            <a:pPr algn="just"/>
            <a:r>
              <a:rPr lang="it-IT" sz="3200" b="1" i="1"/>
              <a:t>Un focus per l’attuazione di una strategia di cooperazione internazionale per la ricerca e l'innovazione del trasporto stradale, lo sviluppo di attività di cooperazione, in particolare tra l'Unione Europea e gli Stati Uniti.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per velocità B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per velocità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4" y="2420888"/>
            <a:ext cx="5993681" cy="39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1032" y="-27384"/>
            <a:ext cx="641747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STMItalia17n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85725" y="571500"/>
            <a:ext cx="89154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tIns="13716" rIns="27432" bIns="13716">
            <a:spAutoFit/>
          </a:bodyPr>
          <a:lstStyle/>
          <a:p>
            <a:pPr algn="ctr" defTabSz="274638"/>
            <a:endParaRPr lang="it-IT" sz="2000" b="1">
              <a:latin typeface="Verdana" pitchFamily="34" charset="0"/>
            </a:endParaRPr>
          </a:p>
          <a:p>
            <a:pPr algn="ctr" defTabSz="274638"/>
            <a:endParaRPr lang="it-IT" sz="2800" b="1">
              <a:latin typeface="Verdana" pitchFamily="34" charset="0"/>
            </a:endParaRPr>
          </a:p>
        </p:txBody>
      </p:sp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5888"/>
            <a:ext cx="5667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0" y="3095625"/>
            <a:ext cx="9144000" cy="1428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74638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it-IT" sz="3200" b="1" i="1" u="sng" cap="small" dirty="0">
                <a:solidFill>
                  <a:srgbClr val="0202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Grazie per la</a:t>
            </a:r>
          </a:p>
          <a:p>
            <a:pPr algn="ctr" defTabSz="274638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it-IT" sz="3200" b="1" i="1" u="sng" cap="small" dirty="0">
                <a:solidFill>
                  <a:srgbClr val="0202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VOSTRA GENTILE ATTENZIONE</a:t>
            </a:r>
          </a:p>
        </p:txBody>
      </p:sp>
      <p:pic>
        <p:nvPicPr>
          <p:cNvPr id="25606" name="Picture 2" descr="http://s1.wdstatic.com/images/it/ll/f/f5/AISCA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700213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Immagine 7" descr="SIAS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4868863"/>
            <a:ext cx="115252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64586" y="2348880"/>
            <a:ext cx="79880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Quanto è contingente?</a:t>
            </a:r>
          </a:p>
          <a:p>
            <a:pPr algn="ctr"/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quanto è futuristico?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CityMobile</a:t>
            </a:r>
            <a:r>
              <a:rPr lang="it-IT" dirty="0" smtClean="0"/>
              <a:t> -  </a:t>
            </a:r>
            <a:r>
              <a:rPr lang="it-IT" sz="2000" dirty="0" err="1" smtClean="0"/>
              <a:t>Léon</a:t>
            </a:r>
            <a:r>
              <a:rPr lang="it-IT" sz="2000" dirty="0" smtClean="0"/>
              <a:t> (Spagna), La </a:t>
            </a:r>
            <a:r>
              <a:rPr lang="it-IT" sz="2000" dirty="0" err="1" smtClean="0"/>
              <a:t>Rochelle</a:t>
            </a:r>
            <a:r>
              <a:rPr lang="it-IT" sz="2000" dirty="0" smtClean="0"/>
              <a:t> (Francia), Losanna e </a:t>
            </a:r>
            <a:r>
              <a:rPr lang="it-IT" sz="2000" dirty="0" err="1" smtClean="0"/>
              <a:t>oristano</a:t>
            </a:r>
            <a:endParaRPr lang="it-IT" sz="2000" dirty="0"/>
          </a:p>
        </p:txBody>
      </p:sp>
      <p:sp>
        <p:nvSpPr>
          <p:cNvPr id="20483" name="Segnaposto contenuto 2"/>
          <p:cNvSpPr>
            <a:spLocks noGrp="1"/>
          </p:cNvSpPr>
          <p:nvPr>
            <p:ph idx="1"/>
          </p:nvPr>
        </p:nvSpPr>
        <p:spPr>
          <a:xfrm>
            <a:off x="142875" y="1681163"/>
            <a:ext cx="8929688" cy="1247775"/>
          </a:xfrm>
        </p:spPr>
        <p:txBody>
          <a:bodyPr/>
          <a:lstStyle/>
          <a:p>
            <a:pPr marL="85725" indent="0" algn="just">
              <a:buFont typeface="Arial" pitchFamily="34" charset="0"/>
              <a:buNone/>
            </a:pPr>
            <a:r>
              <a:rPr lang="it-IT" sz="1800" smtClean="0"/>
              <a:t>CityMobile, un minibus elettrico senza conducente nato da un progetto europeo a cui partecipano 28 fra aziende ed istituti di ricerca.</a:t>
            </a:r>
          </a:p>
        </p:txBody>
      </p:sp>
      <p:pic>
        <p:nvPicPr>
          <p:cNvPr id="20484" name="Picture 2" descr="CityMobile, il bus elettrico senza conduc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2857500"/>
            <a:ext cx="47625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" y="2530475"/>
            <a:ext cx="3929063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>
              <a:defRPr/>
            </a:pPr>
            <a:r>
              <a:rPr lang="it-IT" dirty="0" err="1">
                <a:solidFill>
                  <a:schemeClr val="tx2"/>
                </a:solidFill>
                <a:latin typeface="+mn-lt"/>
                <a:cs typeface="+mn-cs"/>
              </a:rPr>
              <a:t>CityMobile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 è in grado di trasportare fino a 12 persone ed è spinto da un motore elettrico alimentato da batterie ricaricabili i cui consumi sono monitorati da uno specifico software. Il sistema di guida autonoma garantisce un elevato grado sicurezza grazie ad uno 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scanner laser bidimensionale 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che scansiona l’ambiente intorno al mezzo e gli permette di evitare ostacoli di qualunque tipo.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CyBUS</a:t>
            </a:r>
            <a:r>
              <a:rPr lang="it-IT" dirty="0" smtClean="0"/>
              <a:t> - </a:t>
            </a:r>
            <a:r>
              <a:rPr lang="it-IT" sz="1800" dirty="0" smtClean="0"/>
              <a:t>La </a:t>
            </a:r>
            <a:r>
              <a:rPr lang="it-IT" sz="1800" dirty="0" err="1" smtClean="0"/>
              <a:t>Rochelle</a:t>
            </a:r>
            <a:r>
              <a:rPr lang="it-IT" sz="1800" dirty="0" smtClean="0"/>
              <a:t> (Francia)</a:t>
            </a:r>
            <a:endParaRPr lang="it-IT" sz="1800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928813"/>
            <a:ext cx="37147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357688" y="1889125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Cybus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, prototipi di minibus elettrici completamente autonomi,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 sviluppati dall’INRIA (l’ente nazionale francese che si occupa di ricerca informatica) e dall’EIGSI (la Scuola di Ingegneria di La </a:t>
            </a:r>
            <a:r>
              <a:rPr lang="it-IT" dirty="0" err="1">
                <a:solidFill>
                  <a:schemeClr val="tx2"/>
                </a:solidFill>
                <a:latin typeface="+mn-lt"/>
                <a:cs typeface="+mn-cs"/>
              </a:rPr>
              <a:t>Rochelle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).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7188" y="4357688"/>
            <a:ext cx="8643937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I due minibus non richiedono la presenza fisica di un autista al loro interno, poiché sono equipaggiati con </a:t>
            </a: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scanners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 e </a:t>
            </a: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radars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 che rilevano gli ostacoli e permettono ai </a:t>
            </a:r>
            <a:r>
              <a:rPr lang="it-IT" dirty="0" err="1">
                <a:solidFill>
                  <a:schemeClr val="tx2"/>
                </a:solidFill>
                <a:latin typeface="+mn-lt"/>
                <a:cs typeface="+mn-cs"/>
              </a:rPr>
              <a:t>Cybus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 di evitarli, operando così in tutta sicurezza su una linea che comprende cinque fermate, individuate in tempo reale grazie al 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sistema GPS</a:t>
            </a:r>
            <a:r>
              <a:rPr lang="it-IT" dirty="0">
                <a:solidFill>
                  <a:schemeClr val="tx2"/>
                </a:solidFill>
                <a:latin typeface="+mn-lt"/>
                <a:cs typeface="+mn-cs"/>
              </a:rPr>
              <a:t>, che consente ai due minibus di fermarsi per far salire o scendere i passeggeri.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pc pp 13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92100" y="333375"/>
            <a:ext cx="8915400" cy="649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rgbClr val="0050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BE" kern="0" cap="small" dirty="0">
              <a:solidFill>
                <a:schemeClr val="accent1">
                  <a:lumMod val="75000"/>
                </a:schemeClr>
              </a:solidFill>
              <a:ea typeface="+mj-e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288" y="1557338"/>
            <a:ext cx="8296275" cy="2159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500" cap="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Platooning</a:t>
            </a:r>
            <a:r>
              <a:rPr lang="en-US" sz="35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cap="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autostradale</a:t>
            </a:r>
            <a:r>
              <a:rPr lang="en-US" sz="35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5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(Moderately Automated Freeway Operation)</a:t>
            </a:r>
            <a:br>
              <a:rPr lang="en-US" sz="32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1192213" y="6361113"/>
            <a:ext cx="243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Stockholm Cooperative Driving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6335713" y="6372225"/>
            <a:ext cx="7413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SARTRE</a:t>
            </a:r>
          </a:p>
        </p:txBody>
      </p:sp>
      <p:pic>
        <p:nvPicPr>
          <p:cNvPr id="1024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21175"/>
            <a:ext cx="3209925" cy="2046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8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613" y="4329113"/>
            <a:ext cx="3051175" cy="20304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60040" y="0"/>
            <a:ext cx="8316416" cy="9676869"/>
            <a:chOff x="72008" y="980728"/>
            <a:chExt cx="8316416" cy="9676869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067" t="33472" r="37055"/>
            <a:stretch>
              <a:fillRect/>
            </a:stretch>
          </p:blipFill>
          <p:spPr bwMode="auto">
            <a:xfrm>
              <a:off x="72008" y="1889448"/>
              <a:ext cx="8316416" cy="8768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8730" t="10379" r="37055" b="79256"/>
            <a:stretch>
              <a:fillRect/>
            </a:stretch>
          </p:blipFill>
          <p:spPr bwMode="auto">
            <a:xfrm>
              <a:off x="251520" y="980728"/>
              <a:ext cx="8100392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67457" y="2348880"/>
            <a:ext cx="5782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sul lato strada</a:t>
            </a:r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1613</TotalTime>
  <Words>1060</Words>
  <Application>Microsoft Office PowerPoint</Application>
  <PresentationFormat>Presentazione su schermo (4:3)</PresentationFormat>
  <Paragraphs>192</Paragraphs>
  <Slides>33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Apothicaire</vt:lpstr>
      <vt:lpstr>51_Tema di Office</vt:lpstr>
      <vt:lpstr>52_Tema di Office</vt:lpstr>
      <vt:lpstr>p</vt:lpstr>
      <vt:lpstr>Diapositiva 2</vt:lpstr>
      <vt:lpstr>Diapositiva 3</vt:lpstr>
      <vt:lpstr>Diapositiva 4</vt:lpstr>
      <vt:lpstr>CityMobile -  Léon (Spagna), La Rochelle (Francia), Losanna e oristano</vt:lpstr>
      <vt:lpstr>CyBUS - La Rochelle (Francia)</vt:lpstr>
      <vt:lpstr>Diapositiva 7</vt:lpstr>
      <vt:lpstr>Diapositiva 8</vt:lpstr>
      <vt:lpstr>Diapositiva 9</vt:lpstr>
      <vt:lpstr>Amsterdam Group </vt:lpstr>
      <vt:lpstr>Strategia</vt:lpstr>
      <vt:lpstr>Diapositiva 12</vt:lpstr>
      <vt:lpstr>Diapositiva 13</vt:lpstr>
      <vt:lpstr>Diapositiva 14</vt:lpstr>
      <vt:lpstr>Diapositiva 15</vt:lpstr>
      <vt:lpstr>Levels of driving automation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Romina Conti</dc:creator>
  <cp:lastModifiedBy>utente</cp:lastModifiedBy>
  <cp:revision>163</cp:revision>
  <dcterms:created xsi:type="dcterms:W3CDTF">2014-12-03T11:05:13Z</dcterms:created>
  <dcterms:modified xsi:type="dcterms:W3CDTF">2015-10-27T09:11:47Z</dcterms:modified>
</cp:coreProperties>
</file>